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7" r:id="rId1"/>
    <p:sldMasterId id="2147483953" r:id="rId2"/>
    <p:sldMasterId id="2147483889" r:id="rId3"/>
    <p:sldMasterId id="2147484025" r:id="rId4"/>
    <p:sldMasterId id="2147484180" r:id="rId5"/>
  </p:sldMasterIdLst>
  <p:notesMasterIdLst>
    <p:notesMasterId r:id="rId22"/>
  </p:notesMasterIdLst>
  <p:sldIdLst>
    <p:sldId id="415" r:id="rId6"/>
    <p:sldId id="423" r:id="rId7"/>
    <p:sldId id="424" r:id="rId8"/>
    <p:sldId id="427" r:id="rId9"/>
    <p:sldId id="428" r:id="rId10"/>
    <p:sldId id="426" r:id="rId11"/>
    <p:sldId id="425" r:id="rId12"/>
    <p:sldId id="430" r:id="rId13"/>
    <p:sldId id="429" r:id="rId14"/>
    <p:sldId id="431" r:id="rId15"/>
    <p:sldId id="434" r:id="rId16"/>
    <p:sldId id="436" r:id="rId17"/>
    <p:sldId id="437" r:id="rId18"/>
    <p:sldId id="432" r:id="rId19"/>
    <p:sldId id="438" r:id="rId20"/>
    <p:sldId id="433" r:id="rId21"/>
  </p:sldIdLst>
  <p:sldSz cx="12192000" cy="6858000"/>
  <p:notesSz cx="3200400" cy="50292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FF21"/>
    <a:srgbClr val="DBFF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E44D1E-1D95-4205-B1EF-999F0D3E3A79}" v="1" dt="2024-11-29T06:08:43.35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5989" autoAdjust="0"/>
  </p:normalViewPr>
  <p:slideViewPr>
    <p:cSldViewPr snapToGrid="0">
      <p:cViewPr varScale="1">
        <p:scale>
          <a:sx n="73" d="100"/>
          <a:sy n="73" d="100"/>
        </p:scale>
        <p:origin x="2034" y="60"/>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ny Haagsman" userId="18b45eb58e870d47" providerId="LiveId" clId="{C3BAFFC2-D81B-4744-A4A8-6E05398111EA}"/>
    <pc:docChg chg="custSel modSld">
      <pc:chgData name="Kenny Haagsman" userId="18b45eb58e870d47" providerId="LiveId" clId="{C3BAFFC2-D81B-4744-A4A8-6E05398111EA}" dt="2024-09-23T12:12:50.917" v="1197" actId="20577"/>
      <pc:docMkLst>
        <pc:docMk/>
      </pc:docMkLst>
      <pc:sldChg chg="modNotesTx">
        <pc:chgData name="Kenny Haagsman" userId="18b45eb58e870d47" providerId="LiveId" clId="{C3BAFFC2-D81B-4744-A4A8-6E05398111EA}" dt="2024-09-23T12:09:16.134" v="1035" actId="20577"/>
        <pc:sldMkLst>
          <pc:docMk/>
          <pc:sldMk cId="1920735188" sldId="415"/>
        </pc:sldMkLst>
      </pc:sldChg>
      <pc:sldChg chg="modNotesTx">
        <pc:chgData name="Kenny Haagsman" userId="18b45eb58e870d47" providerId="LiveId" clId="{C3BAFFC2-D81B-4744-A4A8-6E05398111EA}" dt="2024-09-23T12:07:35.305" v="918"/>
        <pc:sldMkLst>
          <pc:docMk/>
          <pc:sldMk cId="2312648458" sldId="423"/>
        </pc:sldMkLst>
      </pc:sldChg>
      <pc:sldChg chg="modNotesTx">
        <pc:chgData name="Kenny Haagsman" userId="18b45eb58e870d47" providerId="LiveId" clId="{C3BAFFC2-D81B-4744-A4A8-6E05398111EA}" dt="2024-09-23T12:00:27.792" v="449" actId="113"/>
        <pc:sldMkLst>
          <pc:docMk/>
          <pc:sldMk cId="2186858518" sldId="424"/>
        </pc:sldMkLst>
      </pc:sldChg>
      <pc:sldChg chg="modSp mod modNotesTx">
        <pc:chgData name="Kenny Haagsman" userId="18b45eb58e870d47" providerId="LiveId" clId="{C3BAFFC2-D81B-4744-A4A8-6E05398111EA}" dt="2024-09-23T12:11:25.939" v="1060" actId="20577"/>
        <pc:sldMkLst>
          <pc:docMk/>
          <pc:sldMk cId="2202857766" sldId="425"/>
        </pc:sldMkLst>
        <pc:spChg chg="mod">
          <ac:chgData name="Kenny Haagsman" userId="18b45eb58e870d47" providerId="LiveId" clId="{C3BAFFC2-D81B-4744-A4A8-6E05398111EA}" dt="2024-09-23T12:11:20.781" v="1058" actId="27636"/>
          <ac:spMkLst>
            <pc:docMk/>
            <pc:sldMk cId="2202857766" sldId="425"/>
            <ac:spMk id="5" creationId="{28AF1D72-7AB6-A5CA-F892-E3635442E589}"/>
          </ac:spMkLst>
        </pc:spChg>
      </pc:sldChg>
      <pc:sldChg chg="modNotesTx">
        <pc:chgData name="Kenny Haagsman" userId="18b45eb58e870d47" providerId="LiveId" clId="{C3BAFFC2-D81B-4744-A4A8-6E05398111EA}" dt="2024-09-23T12:01:25.286" v="513" actId="20577"/>
        <pc:sldMkLst>
          <pc:docMk/>
          <pc:sldMk cId="4227985936" sldId="426"/>
        </pc:sldMkLst>
      </pc:sldChg>
      <pc:sldChg chg="modNotesTx">
        <pc:chgData name="Kenny Haagsman" userId="18b45eb58e870d47" providerId="LiveId" clId="{C3BAFFC2-D81B-4744-A4A8-6E05398111EA}" dt="2024-09-23T12:00:44.557" v="469" actId="113"/>
        <pc:sldMkLst>
          <pc:docMk/>
          <pc:sldMk cId="1332771373" sldId="427"/>
        </pc:sldMkLst>
      </pc:sldChg>
      <pc:sldChg chg="modSp mod modNotesTx">
        <pc:chgData name="Kenny Haagsman" userId="18b45eb58e870d47" providerId="LiveId" clId="{C3BAFFC2-D81B-4744-A4A8-6E05398111EA}" dt="2024-09-23T12:10:57.704" v="1039" actId="20577"/>
        <pc:sldMkLst>
          <pc:docMk/>
          <pc:sldMk cId="3136543020" sldId="428"/>
        </pc:sldMkLst>
        <pc:spChg chg="mod">
          <ac:chgData name="Kenny Haagsman" userId="18b45eb58e870d47" providerId="LiveId" clId="{C3BAFFC2-D81B-4744-A4A8-6E05398111EA}" dt="2024-09-23T12:10:57.704" v="1039" actId="20577"/>
          <ac:spMkLst>
            <pc:docMk/>
            <pc:sldMk cId="3136543020" sldId="428"/>
            <ac:spMk id="5" creationId="{28AF1D72-7AB6-A5CA-F892-E3635442E589}"/>
          </ac:spMkLst>
        </pc:spChg>
      </pc:sldChg>
      <pc:sldChg chg="modNotesTx">
        <pc:chgData name="Kenny Haagsman" userId="18b45eb58e870d47" providerId="LiveId" clId="{C3BAFFC2-D81B-4744-A4A8-6E05398111EA}" dt="2024-09-23T12:12:33.649" v="1159" actId="20577"/>
        <pc:sldMkLst>
          <pc:docMk/>
          <pc:sldMk cId="3299883658" sldId="429"/>
        </pc:sldMkLst>
      </pc:sldChg>
      <pc:sldChg chg="modNotesTx">
        <pc:chgData name="Kenny Haagsman" userId="18b45eb58e870d47" providerId="LiveId" clId="{C3BAFFC2-D81B-4744-A4A8-6E05398111EA}" dt="2024-09-23T12:12:50.917" v="1197" actId="20577"/>
        <pc:sldMkLst>
          <pc:docMk/>
          <pc:sldMk cId="2484687719" sldId="430"/>
        </pc:sldMkLst>
      </pc:sldChg>
      <pc:sldChg chg="modNotesTx">
        <pc:chgData name="Kenny Haagsman" userId="18b45eb58e870d47" providerId="LiveId" clId="{C3BAFFC2-D81B-4744-A4A8-6E05398111EA}" dt="2024-09-23T12:11:46.293" v="1070" actId="20577"/>
        <pc:sldMkLst>
          <pc:docMk/>
          <pc:sldMk cId="534643672" sldId="431"/>
        </pc:sldMkLst>
      </pc:sldChg>
      <pc:sldChg chg="modNotesTx">
        <pc:chgData name="Kenny Haagsman" userId="18b45eb58e870d47" providerId="LiveId" clId="{C3BAFFC2-D81B-4744-A4A8-6E05398111EA}" dt="2024-09-23T12:11:55.491" v="1074" actId="20577"/>
        <pc:sldMkLst>
          <pc:docMk/>
          <pc:sldMk cId="2530067" sldId="432"/>
        </pc:sldMkLst>
      </pc:sldChg>
      <pc:sldChg chg="modNotesTx">
        <pc:chgData name="Kenny Haagsman" userId="18b45eb58e870d47" providerId="LiveId" clId="{C3BAFFC2-D81B-4744-A4A8-6E05398111EA}" dt="2024-09-23T12:12:00.149" v="1078" actId="20577"/>
        <pc:sldMkLst>
          <pc:docMk/>
          <pc:sldMk cId="3556145127" sldId="433"/>
        </pc:sldMkLst>
      </pc:sldChg>
    </pc:docChg>
  </pc:docChgLst>
  <pc:docChgLst>
    <pc:chgData name="Kenny Haagsman" userId="18b45eb58e870d47" providerId="LiveId" clId="{0FCB2D1D-5679-45B0-A4AB-364E776AC2F1}"/>
    <pc:docChg chg="undo redo custSel modSld">
      <pc:chgData name="Kenny Haagsman" userId="18b45eb58e870d47" providerId="LiveId" clId="{0FCB2D1D-5679-45B0-A4AB-364E776AC2F1}" dt="2024-09-25T11:57:25.556" v="34" actId="20577"/>
      <pc:docMkLst>
        <pc:docMk/>
      </pc:docMkLst>
      <pc:sldChg chg="addSp delSp modSp mod">
        <pc:chgData name="Kenny Haagsman" userId="18b45eb58e870d47" providerId="LiveId" clId="{0FCB2D1D-5679-45B0-A4AB-364E776AC2F1}" dt="2024-09-25T11:57:25.556" v="34" actId="20577"/>
        <pc:sldMkLst>
          <pc:docMk/>
          <pc:sldMk cId="2312648458" sldId="423"/>
        </pc:sldMkLst>
        <pc:spChg chg="mod">
          <ac:chgData name="Kenny Haagsman" userId="18b45eb58e870d47" providerId="LiveId" clId="{0FCB2D1D-5679-45B0-A4AB-364E776AC2F1}" dt="2024-09-25T11:57:23.353" v="32"/>
          <ac:spMkLst>
            <pc:docMk/>
            <pc:sldMk cId="2312648458" sldId="423"/>
            <ac:spMk id="2" creationId="{C17CD5DD-8502-2D24-2514-CE3776D7E09F}"/>
          </ac:spMkLst>
        </pc:spChg>
        <pc:spChg chg="mod">
          <ac:chgData name="Kenny Haagsman" userId="18b45eb58e870d47" providerId="LiveId" clId="{0FCB2D1D-5679-45B0-A4AB-364E776AC2F1}" dt="2024-09-25T11:57:25.556" v="34" actId="20577"/>
          <ac:spMkLst>
            <pc:docMk/>
            <pc:sldMk cId="2312648458" sldId="423"/>
            <ac:spMk id="3" creationId="{3D7EAF69-0630-2DD6-580C-03074D423B54}"/>
          </ac:spMkLst>
        </pc:spChg>
        <pc:spChg chg="add del">
          <ac:chgData name="Kenny Haagsman" userId="18b45eb58e870d47" providerId="LiveId" clId="{0FCB2D1D-5679-45B0-A4AB-364E776AC2F1}" dt="2024-09-25T11:57:20.603" v="31" actId="478"/>
          <ac:spMkLst>
            <pc:docMk/>
            <pc:sldMk cId="2312648458" sldId="423"/>
            <ac:spMk id="4" creationId="{CFC0683F-0825-3E9E-1403-A9CA4DD0DC2D}"/>
          </ac:spMkLst>
        </pc:spChg>
        <pc:picChg chg="ord">
          <ac:chgData name="Kenny Haagsman" userId="18b45eb58e870d47" providerId="LiveId" clId="{0FCB2D1D-5679-45B0-A4AB-364E776AC2F1}" dt="2024-09-25T11:56:31.150" v="0" actId="167"/>
          <ac:picMkLst>
            <pc:docMk/>
            <pc:sldMk cId="2312648458" sldId="423"/>
            <ac:picMk id="5" creationId="{2FC99C02-41C3-3FC9-9718-30F9EBD58739}"/>
          </ac:picMkLst>
        </pc:picChg>
      </pc:sldChg>
    </pc:docChg>
  </pc:docChgLst>
  <pc:docChgLst>
    <pc:chgData name="Kenny Haagsman" userId="18b45eb58e870d47" providerId="LiveId" clId="{42E44D1E-1D95-4205-B1EF-999F0D3E3A79}"/>
    <pc:docChg chg="undo custSel addSld delSld modSld sldOrd">
      <pc:chgData name="Kenny Haagsman" userId="18b45eb58e870d47" providerId="LiveId" clId="{42E44D1E-1D95-4205-B1EF-999F0D3E3A79}" dt="2024-11-29T09:40:52.929" v="2708" actId="20577"/>
      <pc:docMkLst>
        <pc:docMk/>
      </pc:docMkLst>
      <pc:sldChg chg="modNotesTx">
        <pc:chgData name="Kenny Haagsman" userId="18b45eb58e870d47" providerId="LiveId" clId="{42E44D1E-1D95-4205-B1EF-999F0D3E3A79}" dt="2024-11-29T07:27:11.787" v="2176" actId="20577"/>
        <pc:sldMkLst>
          <pc:docMk/>
          <pc:sldMk cId="1920735188" sldId="415"/>
        </pc:sldMkLst>
      </pc:sldChg>
      <pc:sldChg chg="modNotesTx">
        <pc:chgData name="Kenny Haagsman" userId="18b45eb58e870d47" providerId="LiveId" clId="{42E44D1E-1D95-4205-B1EF-999F0D3E3A79}" dt="2024-11-29T05:30:14.480" v="359"/>
        <pc:sldMkLst>
          <pc:docMk/>
          <pc:sldMk cId="2312648458" sldId="423"/>
        </pc:sldMkLst>
      </pc:sldChg>
      <pc:sldChg chg="modSp mod modNotesTx">
        <pc:chgData name="Kenny Haagsman" userId="18b45eb58e870d47" providerId="LiveId" clId="{42E44D1E-1D95-4205-B1EF-999F0D3E3A79}" dt="2024-11-29T05:41:00.348" v="683" actId="20577"/>
        <pc:sldMkLst>
          <pc:docMk/>
          <pc:sldMk cId="2186858518" sldId="424"/>
        </pc:sldMkLst>
        <pc:spChg chg="mod">
          <ac:chgData name="Kenny Haagsman" userId="18b45eb58e870d47" providerId="LiveId" clId="{42E44D1E-1D95-4205-B1EF-999F0D3E3A79}" dt="2024-11-29T05:41:00.348" v="683" actId="20577"/>
          <ac:spMkLst>
            <pc:docMk/>
            <pc:sldMk cId="2186858518" sldId="424"/>
            <ac:spMk id="5" creationId="{28AF1D72-7AB6-A5CA-F892-E3635442E589}"/>
          </ac:spMkLst>
        </pc:spChg>
      </pc:sldChg>
      <pc:sldChg chg="modSp mod modNotesTx">
        <pc:chgData name="Kenny Haagsman" userId="18b45eb58e870d47" providerId="LiveId" clId="{42E44D1E-1D95-4205-B1EF-999F0D3E3A79}" dt="2024-11-29T07:31:49.527" v="2475" actId="20577"/>
        <pc:sldMkLst>
          <pc:docMk/>
          <pc:sldMk cId="2202857766" sldId="425"/>
        </pc:sldMkLst>
        <pc:spChg chg="mod">
          <ac:chgData name="Kenny Haagsman" userId="18b45eb58e870d47" providerId="LiveId" clId="{42E44D1E-1D95-4205-B1EF-999F0D3E3A79}" dt="2024-11-29T07:29:42.395" v="2195" actId="20577"/>
          <ac:spMkLst>
            <pc:docMk/>
            <pc:sldMk cId="2202857766" sldId="425"/>
            <ac:spMk id="5" creationId="{28AF1D72-7AB6-A5CA-F892-E3635442E589}"/>
          </ac:spMkLst>
        </pc:spChg>
        <pc:picChg chg="mod">
          <ac:chgData name="Kenny Haagsman" userId="18b45eb58e870d47" providerId="LiveId" clId="{42E44D1E-1D95-4205-B1EF-999F0D3E3A79}" dt="2024-11-29T05:51:22.768" v="1139" actId="1076"/>
          <ac:picMkLst>
            <pc:docMk/>
            <pc:sldMk cId="2202857766" sldId="425"/>
            <ac:picMk id="3" creationId="{C6DD0DEB-7B0C-A1E6-0104-E4A963E5D5D5}"/>
          </ac:picMkLst>
        </pc:picChg>
      </pc:sldChg>
      <pc:sldChg chg="modSp mod modNotesTx">
        <pc:chgData name="Kenny Haagsman" userId="18b45eb58e870d47" providerId="LiveId" clId="{42E44D1E-1D95-4205-B1EF-999F0D3E3A79}" dt="2024-11-29T05:46:56.330" v="833" actId="113"/>
        <pc:sldMkLst>
          <pc:docMk/>
          <pc:sldMk cId="4227985936" sldId="426"/>
        </pc:sldMkLst>
        <pc:spChg chg="mod">
          <ac:chgData name="Kenny Haagsman" userId="18b45eb58e870d47" providerId="LiveId" clId="{42E44D1E-1D95-4205-B1EF-999F0D3E3A79}" dt="2024-11-29T05:46:35.616" v="831" actId="20577"/>
          <ac:spMkLst>
            <pc:docMk/>
            <pc:sldMk cId="4227985936" sldId="426"/>
            <ac:spMk id="2" creationId="{75A5FF6D-97B0-596E-02B3-A9453CD77224}"/>
          </ac:spMkLst>
        </pc:spChg>
      </pc:sldChg>
      <pc:sldChg chg="modSp mod modNotesTx">
        <pc:chgData name="Kenny Haagsman" userId="18b45eb58e870d47" providerId="LiveId" clId="{42E44D1E-1D95-4205-B1EF-999F0D3E3A79}" dt="2024-11-29T09:37:54.976" v="2680" actId="20577"/>
        <pc:sldMkLst>
          <pc:docMk/>
          <pc:sldMk cId="1332771373" sldId="427"/>
        </pc:sldMkLst>
        <pc:spChg chg="mod">
          <ac:chgData name="Kenny Haagsman" userId="18b45eb58e870d47" providerId="LiveId" clId="{42E44D1E-1D95-4205-B1EF-999F0D3E3A79}" dt="2024-11-29T05:40:26.281" v="644" actId="27636"/>
          <ac:spMkLst>
            <pc:docMk/>
            <pc:sldMk cId="1332771373" sldId="427"/>
            <ac:spMk id="5" creationId="{28AF1D72-7AB6-A5CA-F892-E3635442E589}"/>
          </ac:spMkLst>
        </pc:spChg>
      </pc:sldChg>
      <pc:sldChg chg="modSp mod">
        <pc:chgData name="Kenny Haagsman" userId="18b45eb58e870d47" providerId="LiveId" clId="{42E44D1E-1D95-4205-B1EF-999F0D3E3A79}" dt="2024-11-29T09:40:52.929" v="2708" actId="20577"/>
        <pc:sldMkLst>
          <pc:docMk/>
          <pc:sldMk cId="3136543020" sldId="428"/>
        </pc:sldMkLst>
        <pc:spChg chg="mod">
          <ac:chgData name="Kenny Haagsman" userId="18b45eb58e870d47" providerId="LiveId" clId="{42E44D1E-1D95-4205-B1EF-999F0D3E3A79}" dt="2024-11-29T09:40:52.929" v="2708" actId="20577"/>
          <ac:spMkLst>
            <pc:docMk/>
            <pc:sldMk cId="3136543020" sldId="428"/>
            <ac:spMk id="5" creationId="{28AF1D72-7AB6-A5CA-F892-E3635442E589}"/>
          </ac:spMkLst>
        </pc:spChg>
      </pc:sldChg>
      <pc:sldChg chg="modSp mod modNotesTx">
        <pc:chgData name="Kenny Haagsman" userId="18b45eb58e870d47" providerId="LiveId" clId="{42E44D1E-1D95-4205-B1EF-999F0D3E3A79}" dt="2024-11-29T07:32:51.202" v="2525" actId="20577"/>
        <pc:sldMkLst>
          <pc:docMk/>
          <pc:sldMk cId="3299883658" sldId="429"/>
        </pc:sldMkLst>
        <pc:spChg chg="mod">
          <ac:chgData name="Kenny Haagsman" userId="18b45eb58e870d47" providerId="LiveId" clId="{42E44D1E-1D95-4205-B1EF-999F0D3E3A79}" dt="2024-11-29T05:56:27.055" v="1474" actId="27636"/>
          <ac:spMkLst>
            <pc:docMk/>
            <pc:sldMk cId="3299883658" sldId="429"/>
            <ac:spMk id="5" creationId="{28AF1D72-7AB6-A5CA-F892-E3635442E589}"/>
          </ac:spMkLst>
        </pc:spChg>
      </pc:sldChg>
      <pc:sldChg chg="modSp mod ord modNotesTx">
        <pc:chgData name="Kenny Haagsman" userId="18b45eb58e870d47" providerId="LiveId" clId="{42E44D1E-1D95-4205-B1EF-999F0D3E3A79}" dt="2024-11-29T07:32:26.999" v="2501" actId="113"/>
        <pc:sldMkLst>
          <pc:docMk/>
          <pc:sldMk cId="2484687719" sldId="430"/>
        </pc:sldMkLst>
        <pc:spChg chg="mod">
          <ac:chgData name="Kenny Haagsman" userId="18b45eb58e870d47" providerId="LiveId" clId="{42E44D1E-1D95-4205-B1EF-999F0D3E3A79}" dt="2024-11-29T05:57:18.319" v="1485" actId="20577"/>
          <ac:spMkLst>
            <pc:docMk/>
            <pc:sldMk cId="2484687719" sldId="430"/>
            <ac:spMk id="2" creationId="{75A5FF6D-97B0-596E-02B3-A9453CD77224}"/>
          </ac:spMkLst>
        </pc:spChg>
        <pc:spChg chg="mod">
          <ac:chgData name="Kenny Haagsman" userId="18b45eb58e870d47" providerId="LiveId" clId="{42E44D1E-1D95-4205-B1EF-999F0D3E3A79}" dt="2024-11-29T06:01:39.872" v="1687" actId="14100"/>
          <ac:spMkLst>
            <pc:docMk/>
            <pc:sldMk cId="2484687719" sldId="430"/>
            <ac:spMk id="5" creationId="{28AF1D72-7AB6-A5CA-F892-E3635442E589}"/>
          </ac:spMkLst>
        </pc:spChg>
      </pc:sldChg>
      <pc:sldChg chg="modSp mod modNotesTx">
        <pc:chgData name="Kenny Haagsman" userId="18b45eb58e870d47" providerId="LiveId" clId="{42E44D1E-1D95-4205-B1EF-999F0D3E3A79}" dt="2024-11-29T07:33:25.867" v="2559" actId="20577"/>
        <pc:sldMkLst>
          <pc:docMk/>
          <pc:sldMk cId="534643672" sldId="431"/>
        </pc:sldMkLst>
        <pc:spChg chg="mod">
          <ac:chgData name="Kenny Haagsman" userId="18b45eb58e870d47" providerId="LiveId" clId="{42E44D1E-1D95-4205-B1EF-999F0D3E3A79}" dt="2024-11-29T06:02:44.219" v="1708" actId="20577"/>
          <ac:spMkLst>
            <pc:docMk/>
            <pc:sldMk cId="534643672" sldId="431"/>
            <ac:spMk id="2" creationId="{75A5FF6D-97B0-596E-02B3-A9453CD77224}"/>
          </ac:spMkLst>
        </pc:spChg>
        <pc:spChg chg="mod">
          <ac:chgData name="Kenny Haagsman" userId="18b45eb58e870d47" providerId="LiveId" clId="{42E44D1E-1D95-4205-B1EF-999F0D3E3A79}" dt="2024-11-29T06:04:38.146" v="1785" actId="20577"/>
          <ac:spMkLst>
            <pc:docMk/>
            <pc:sldMk cId="534643672" sldId="431"/>
            <ac:spMk id="5" creationId="{28AF1D72-7AB6-A5CA-F892-E3635442E589}"/>
          </ac:spMkLst>
        </pc:spChg>
      </pc:sldChg>
      <pc:sldChg chg="modSp mod modNotesTx">
        <pc:chgData name="Kenny Haagsman" userId="18b45eb58e870d47" providerId="LiveId" clId="{42E44D1E-1D95-4205-B1EF-999F0D3E3A79}" dt="2024-11-29T07:40:33.038" v="2643" actId="20577"/>
        <pc:sldMkLst>
          <pc:docMk/>
          <pc:sldMk cId="2530067" sldId="432"/>
        </pc:sldMkLst>
        <pc:spChg chg="mod">
          <ac:chgData name="Kenny Haagsman" userId="18b45eb58e870d47" providerId="LiveId" clId="{42E44D1E-1D95-4205-B1EF-999F0D3E3A79}" dt="2024-11-29T07:25:59.105" v="2114" actId="20577"/>
          <ac:spMkLst>
            <pc:docMk/>
            <pc:sldMk cId="2530067" sldId="432"/>
            <ac:spMk id="5" creationId="{28AF1D72-7AB6-A5CA-F892-E3635442E589}"/>
          </ac:spMkLst>
        </pc:spChg>
      </pc:sldChg>
      <pc:sldChg chg="modNotesTx">
        <pc:chgData name="Kenny Haagsman" userId="18b45eb58e870d47" providerId="LiveId" clId="{42E44D1E-1D95-4205-B1EF-999F0D3E3A79}" dt="2024-11-29T07:43:05.204" v="2679" actId="113"/>
        <pc:sldMkLst>
          <pc:docMk/>
          <pc:sldMk cId="3556145127" sldId="433"/>
        </pc:sldMkLst>
      </pc:sldChg>
      <pc:sldChg chg="modSp add mod modNotesTx">
        <pc:chgData name="Kenny Haagsman" userId="18b45eb58e870d47" providerId="LiveId" clId="{42E44D1E-1D95-4205-B1EF-999F0D3E3A79}" dt="2024-11-29T07:39:32.904" v="2601" actId="20577"/>
        <pc:sldMkLst>
          <pc:docMk/>
          <pc:sldMk cId="2763030635" sldId="434"/>
        </pc:sldMkLst>
        <pc:spChg chg="mod">
          <ac:chgData name="Kenny Haagsman" userId="18b45eb58e870d47" providerId="LiveId" clId="{42E44D1E-1D95-4205-B1EF-999F0D3E3A79}" dt="2024-11-29T06:05:42.389" v="1799" actId="20577"/>
          <ac:spMkLst>
            <pc:docMk/>
            <pc:sldMk cId="2763030635" sldId="434"/>
            <ac:spMk id="2" creationId="{CE8FB6F7-EEF3-7628-A9C4-A61A58167653}"/>
          </ac:spMkLst>
        </pc:spChg>
        <pc:spChg chg="mod">
          <ac:chgData name="Kenny Haagsman" userId="18b45eb58e870d47" providerId="LiveId" clId="{42E44D1E-1D95-4205-B1EF-999F0D3E3A79}" dt="2024-11-29T06:06:12.309" v="1835" actId="20577"/>
          <ac:spMkLst>
            <pc:docMk/>
            <pc:sldMk cId="2763030635" sldId="434"/>
            <ac:spMk id="5" creationId="{06D99C9B-CE54-D2B7-85D9-1351756251AF}"/>
          </ac:spMkLst>
        </pc:spChg>
      </pc:sldChg>
      <pc:sldChg chg="modSp add del mod ord modNotesTx">
        <pc:chgData name="Kenny Haagsman" userId="18b45eb58e870d47" providerId="LiveId" clId="{42E44D1E-1D95-4205-B1EF-999F0D3E3A79}" dt="2024-11-29T06:13:08.625" v="1901" actId="47"/>
        <pc:sldMkLst>
          <pc:docMk/>
          <pc:sldMk cId="112292933" sldId="435"/>
        </pc:sldMkLst>
        <pc:spChg chg="mod">
          <ac:chgData name="Kenny Haagsman" userId="18b45eb58e870d47" providerId="LiveId" clId="{42E44D1E-1D95-4205-B1EF-999F0D3E3A79}" dt="2024-11-29T06:12:36.441" v="1899" actId="5793"/>
          <ac:spMkLst>
            <pc:docMk/>
            <pc:sldMk cId="112292933" sldId="435"/>
            <ac:spMk id="5" creationId="{645EA950-998F-31BF-0E61-E80B703D427D}"/>
          </ac:spMkLst>
        </pc:spChg>
      </pc:sldChg>
      <pc:sldChg chg="modSp add mod modNotesTx">
        <pc:chgData name="Kenny Haagsman" userId="18b45eb58e870d47" providerId="LiveId" clId="{42E44D1E-1D95-4205-B1EF-999F0D3E3A79}" dt="2024-11-29T07:39:57.902" v="2616" actId="113"/>
        <pc:sldMkLst>
          <pc:docMk/>
          <pc:sldMk cId="4286838685" sldId="436"/>
        </pc:sldMkLst>
        <pc:spChg chg="mod">
          <ac:chgData name="Kenny Haagsman" userId="18b45eb58e870d47" providerId="LiveId" clId="{42E44D1E-1D95-4205-B1EF-999F0D3E3A79}" dt="2024-11-29T06:09:53.554" v="1862" actId="20577"/>
          <ac:spMkLst>
            <pc:docMk/>
            <pc:sldMk cId="4286838685" sldId="436"/>
            <ac:spMk id="2" creationId="{5F1EA1A5-BB38-36EA-FD8F-A86C362F3ABE}"/>
          </ac:spMkLst>
        </pc:spChg>
        <pc:spChg chg="mod">
          <ac:chgData name="Kenny Haagsman" userId="18b45eb58e870d47" providerId="LiveId" clId="{42E44D1E-1D95-4205-B1EF-999F0D3E3A79}" dt="2024-11-29T06:09:42.836" v="1843" actId="5793"/>
          <ac:spMkLst>
            <pc:docMk/>
            <pc:sldMk cId="4286838685" sldId="436"/>
            <ac:spMk id="5" creationId="{28EC8830-0231-AC86-6C1B-2010836CFB64}"/>
          </ac:spMkLst>
        </pc:spChg>
      </pc:sldChg>
      <pc:sldChg chg="modSp add mod modNotesTx">
        <pc:chgData name="Kenny Haagsman" userId="18b45eb58e870d47" providerId="LiveId" clId="{42E44D1E-1D95-4205-B1EF-999F0D3E3A79}" dt="2024-11-29T07:40:11.739" v="2631" actId="113"/>
        <pc:sldMkLst>
          <pc:docMk/>
          <pc:sldMk cId="2941282650" sldId="437"/>
        </pc:sldMkLst>
        <pc:spChg chg="mod">
          <ac:chgData name="Kenny Haagsman" userId="18b45eb58e870d47" providerId="LiveId" clId="{42E44D1E-1D95-4205-B1EF-999F0D3E3A79}" dt="2024-11-29T06:10:32.427" v="1887" actId="20577"/>
          <ac:spMkLst>
            <pc:docMk/>
            <pc:sldMk cId="2941282650" sldId="437"/>
            <ac:spMk id="2" creationId="{6EB5622D-01E3-F536-570D-CE6F6AA7EA04}"/>
          </ac:spMkLst>
        </pc:spChg>
      </pc:sldChg>
      <pc:sldChg chg="add ord modNotesTx">
        <pc:chgData name="Kenny Haagsman" userId="18b45eb58e870d47" providerId="LiveId" clId="{42E44D1E-1D95-4205-B1EF-999F0D3E3A79}" dt="2024-11-29T07:42:55.304" v="2678"/>
        <pc:sldMkLst>
          <pc:docMk/>
          <pc:sldMk cId="1755610608" sldId="43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1386840" cy="252333"/>
          </a:xfrm>
          <a:prstGeom prst="rect">
            <a:avLst/>
          </a:prstGeom>
        </p:spPr>
        <p:txBody>
          <a:bodyPr vert="horz" lIns="47018" tIns="23509" rIns="47018" bIns="23509" rtlCol="0"/>
          <a:lstStyle>
            <a:lvl1pPr algn="l">
              <a:defRPr sz="600"/>
            </a:lvl1pPr>
          </a:lstStyle>
          <a:p>
            <a:endParaRPr lang="nl-NL"/>
          </a:p>
        </p:txBody>
      </p:sp>
      <p:sp>
        <p:nvSpPr>
          <p:cNvPr id="3" name="Tijdelijke aanduiding voor datum 2"/>
          <p:cNvSpPr>
            <a:spLocks noGrp="1"/>
          </p:cNvSpPr>
          <p:nvPr>
            <p:ph type="dt" idx="1"/>
          </p:nvPr>
        </p:nvSpPr>
        <p:spPr>
          <a:xfrm>
            <a:off x="1812819" y="0"/>
            <a:ext cx="1386840" cy="252333"/>
          </a:xfrm>
          <a:prstGeom prst="rect">
            <a:avLst/>
          </a:prstGeom>
        </p:spPr>
        <p:txBody>
          <a:bodyPr vert="horz" lIns="47018" tIns="23509" rIns="47018" bIns="23509" rtlCol="0"/>
          <a:lstStyle>
            <a:lvl1pPr algn="r">
              <a:defRPr sz="600"/>
            </a:lvl1pPr>
          </a:lstStyle>
          <a:p>
            <a:fld id="{F09C1336-E5DE-46B1-A50E-A5926FD5C6C4}" type="datetimeFigureOut">
              <a:rPr lang="nl-NL" smtClean="0"/>
              <a:t>29-11-2024</a:t>
            </a:fld>
            <a:endParaRPr lang="nl-NL"/>
          </a:p>
        </p:txBody>
      </p:sp>
      <p:sp>
        <p:nvSpPr>
          <p:cNvPr id="4" name="Tijdelijke aanduiding voor dia-afbeelding 3"/>
          <p:cNvSpPr>
            <a:spLocks noGrp="1" noRot="1" noChangeAspect="1"/>
          </p:cNvSpPr>
          <p:nvPr>
            <p:ph type="sldImg" idx="2"/>
          </p:nvPr>
        </p:nvSpPr>
        <p:spPr>
          <a:xfrm>
            <a:off x="92075" y="628650"/>
            <a:ext cx="3016250" cy="1697038"/>
          </a:xfrm>
          <a:prstGeom prst="rect">
            <a:avLst/>
          </a:prstGeom>
          <a:noFill/>
          <a:ln w="12700">
            <a:solidFill>
              <a:prstClr val="black"/>
            </a:solidFill>
          </a:ln>
        </p:spPr>
        <p:txBody>
          <a:bodyPr vert="horz" lIns="47018" tIns="23509" rIns="47018" bIns="23509" rtlCol="0" anchor="ctr"/>
          <a:lstStyle/>
          <a:p>
            <a:endParaRPr lang="nl-NL"/>
          </a:p>
        </p:txBody>
      </p:sp>
      <p:sp>
        <p:nvSpPr>
          <p:cNvPr id="5" name="Tijdelijke aanduiding voor notities 4"/>
          <p:cNvSpPr>
            <a:spLocks noGrp="1"/>
          </p:cNvSpPr>
          <p:nvPr>
            <p:ph type="body" sz="quarter" idx="3"/>
          </p:nvPr>
        </p:nvSpPr>
        <p:spPr>
          <a:xfrm>
            <a:off x="320040" y="2420302"/>
            <a:ext cx="2560320" cy="1980248"/>
          </a:xfrm>
          <a:prstGeom prst="rect">
            <a:avLst/>
          </a:prstGeom>
        </p:spPr>
        <p:txBody>
          <a:bodyPr vert="horz" lIns="47018" tIns="23509" rIns="47018" bIns="23509"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4776867"/>
            <a:ext cx="1386840" cy="252333"/>
          </a:xfrm>
          <a:prstGeom prst="rect">
            <a:avLst/>
          </a:prstGeom>
        </p:spPr>
        <p:txBody>
          <a:bodyPr vert="horz" lIns="47018" tIns="23509" rIns="47018" bIns="23509" rtlCol="0" anchor="b"/>
          <a:lstStyle>
            <a:lvl1pPr algn="l">
              <a:defRPr sz="600"/>
            </a:lvl1pPr>
          </a:lstStyle>
          <a:p>
            <a:endParaRPr lang="nl-NL"/>
          </a:p>
        </p:txBody>
      </p:sp>
      <p:sp>
        <p:nvSpPr>
          <p:cNvPr id="7" name="Tijdelijke aanduiding voor dianummer 6"/>
          <p:cNvSpPr>
            <a:spLocks noGrp="1"/>
          </p:cNvSpPr>
          <p:nvPr>
            <p:ph type="sldNum" sz="quarter" idx="5"/>
          </p:nvPr>
        </p:nvSpPr>
        <p:spPr>
          <a:xfrm>
            <a:off x="1812819" y="4776867"/>
            <a:ext cx="1386840" cy="252333"/>
          </a:xfrm>
          <a:prstGeom prst="rect">
            <a:avLst/>
          </a:prstGeom>
        </p:spPr>
        <p:txBody>
          <a:bodyPr vert="horz" lIns="47018" tIns="23509" rIns="47018" bIns="23509" rtlCol="0" anchor="b"/>
          <a:lstStyle>
            <a:lvl1pPr algn="r">
              <a:defRPr sz="600"/>
            </a:lvl1pPr>
          </a:lstStyle>
          <a:p>
            <a:fld id="{DE0247C9-9BEB-454C-8FB3-3EA463629412}" type="slidenum">
              <a:rPr lang="nl-NL" smtClean="0"/>
              <a:t>‹nr.›</a:t>
            </a:fld>
            <a:endParaRPr lang="nl-NL"/>
          </a:p>
        </p:txBody>
      </p:sp>
    </p:spTree>
    <p:extLst>
      <p:ext uri="{BB962C8B-B14F-4D97-AF65-F5344CB8AC3E}">
        <p14:creationId xmlns:p14="http://schemas.microsoft.com/office/powerpoint/2010/main" val="3926479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bing.com/videos/riverview/relatedvideo?pglt=169&amp;q=roos+van+leary+youtube&amp;cvid=304f3f235328463c9363e53f84f0cef4&amp;gs_lcrp=EgZjaHJvbWUyBggAEEUYOTIGCAEQABhAMgYIAhAAGEAyBggDEAAYQDIGCAQQABhAMgYIBRAAGEAyBggGEAAYQDIGCAcQABhAMgYICBAAGEDSAQg2NDkyajBqMagCCLACAQ&amp;PC=ASTS&amp;ru=%2fsearch%3fpglt%3d169%26q%3droos%2bvan%2bleary%2byoutube%26cvid%3d304f3f235328463c9363e53f84f0cef4%26gs_lcrp%3dEgZjaHJvbWUyBggAEEUYOTIGCAEQABhAMgYIAhAAGEAyBggDEAAYQDIGCAQQABhAMgYIBRAAGEAyBggGEAAYQDIGCAcQABhAMgYICBAAGEDSAQg2NDkyajBqMagCCLACAQ%26FORM%3dANNTA1%26PC%3dASTS&amp;mmscn=vwrc&amp;mid=7D299C2973A43F6C670E7D299C2973A43F6C670E&amp;FORM=WRVORC"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Totaal Lestijd 120 min. (2lessen)</a:t>
            </a:r>
          </a:p>
          <a:p>
            <a:r>
              <a:rPr lang="nl-NL" b="1" dirty="0"/>
              <a:t>Voorbereidingen:</a:t>
            </a:r>
          </a:p>
          <a:p>
            <a:r>
              <a:rPr lang="nl-NL" u="sng" dirty="0"/>
              <a:t>Opstelling klas</a:t>
            </a:r>
            <a:r>
              <a:rPr lang="nl-NL" u="none" dirty="0"/>
              <a:t>: </a:t>
            </a:r>
            <a:r>
              <a:rPr lang="nl-NL" u="none" dirty="0" err="1"/>
              <a:t>Tafelsgroepjes</a:t>
            </a:r>
            <a:r>
              <a:rPr lang="nl-NL" u="none" dirty="0"/>
              <a:t>.</a:t>
            </a:r>
            <a:r>
              <a:rPr lang="nl-NL" dirty="0"/>
              <a:t> i.v.m. samenwerkingsopdrachten</a:t>
            </a:r>
          </a:p>
          <a:p>
            <a:r>
              <a:rPr lang="nl-NL" dirty="0"/>
              <a:t>Aanvangsniveau: door mentor te bepalen</a:t>
            </a:r>
          </a:p>
          <a:p>
            <a:endParaRPr lang="nl-NL" dirty="0"/>
          </a:p>
          <a:p>
            <a:r>
              <a:rPr lang="nl-NL" u="sng" dirty="0"/>
              <a:t>Werkvormen</a:t>
            </a:r>
            <a:r>
              <a:rPr lang="nl-NL" dirty="0"/>
              <a:t>: (onderwijsleergesprek), opdrachtvormen, evaluatie en reflectie</a:t>
            </a:r>
          </a:p>
          <a:p>
            <a:endParaRPr lang="nl-NL" dirty="0"/>
          </a:p>
          <a:p>
            <a:r>
              <a:rPr lang="nl-NL" u="sng" dirty="0"/>
              <a:t>Leeractiviteiten</a:t>
            </a:r>
            <a:r>
              <a:rPr lang="nl-NL" dirty="0"/>
              <a:t>: lezen, onderzoeken, praten, luisteren, presenteren</a:t>
            </a:r>
          </a:p>
          <a:p>
            <a:endParaRPr lang="nl-NL" dirty="0"/>
          </a:p>
          <a:p>
            <a:r>
              <a:rPr lang="nl-NL" u="sng" dirty="0"/>
              <a:t>Onderwijsleermiddelen</a:t>
            </a:r>
            <a:r>
              <a:rPr lang="nl-NL" dirty="0"/>
              <a:t>:</a:t>
            </a:r>
          </a:p>
          <a:p>
            <a:r>
              <a:rPr lang="nl-NL" dirty="0"/>
              <a:t>Presentatie en laptop</a:t>
            </a:r>
          </a:p>
          <a:p>
            <a:r>
              <a:rPr lang="nl-NL" dirty="0"/>
              <a:t>Werkboek</a:t>
            </a:r>
          </a:p>
          <a:p>
            <a:r>
              <a:rPr lang="nl-NL" dirty="0"/>
              <a:t>Flipover of A5 papier</a:t>
            </a:r>
          </a:p>
          <a:p>
            <a:r>
              <a:rPr lang="nl-NL" dirty="0"/>
              <a:t>Post-its</a:t>
            </a:r>
          </a:p>
          <a:p>
            <a:r>
              <a:rPr lang="nl-NL" dirty="0"/>
              <a:t>Internetverbinding</a:t>
            </a:r>
          </a:p>
          <a:p>
            <a:r>
              <a:rPr lang="nl-NL" dirty="0"/>
              <a:t>Werkbladen Roos van Leary</a:t>
            </a:r>
          </a:p>
          <a:p>
            <a:r>
              <a:rPr lang="nl-NL" dirty="0"/>
              <a:t>Jenga</a:t>
            </a:r>
          </a:p>
          <a:p>
            <a:r>
              <a:rPr lang="nl-NL" dirty="0"/>
              <a:t>Stiften</a:t>
            </a:r>
          </a:p>
          <a:p>
            <a:endParaRPr lang="nl-NL" dirty="0"/>
          </a:p>
        </p:txBody>
      </p:sp>
      <p:sp>
        <p:nvSpPr>
          <p:cNvPr id="4" name="Tijdelijke aanduiding voor dianummer 3"/>
          <p:cNvSpPr>
            <a:spLocks noGrp="1"/>
          </p:cNvSpPr>
          <p:nvPr>
            <p:ph type="sldNum" sz="quarter" idx="5"/>
          </p:nvPr>
        </p:nvSpPr>
        <p:spPr/>
        <p:txBody>
          <a:bodyPr/>
          <a:lstStyle/>
          <a:p>
            <a:fld id="{DE0247C9-9BEB-454C-8FB3-3EA463629412}" type="slidenum">
              <a:rPr lang="nl-NL" smtClean="0"/>
              <a:t>1</a:t>
            </a:fld>
            <a:endParaRPr lang="nl-NL"/>
          </a:p>
        </p:txBody>
      </p:sp>
    </p:spTree>
    <p:extLst>
      <p:ext uri="{BB962C8B-B14F-4D97-AF65-F5344CB8AC3E}">
        <p14:creationId xmlns:p14="http://schemas.microsoft.com/office/powerpoint/2010/main" val="2114279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(Tijd: N.t.b. door mentor)</a:t>
            </a:r>
          </a:p>
          <a:p>
            <a:pPr algn="just">
              <a:lnSpc>
                <a:spcPct val="130000"/>
              </a:lnSpc>
              <a:spcAft>
                <a:spcPts val="800"/>
              </a:spcAft>
            </a:pPr>
            <a:r>
              <a:rPr lang="nl-NL" sz="1800" b="1" i="1" dirty="0">
                <a:effectLst/>
                <a:latin typeface="Aptos" panose="020B0004020202020204" pitchFamily="34" charset="0"/>
                <a:ea typeface="Times New Roman" panose="02020603050405020304" pitchFamily="18" charset="0"/>
                <a:cs typeface="Times New Roman" panose="02020603050405020304" pitchFamily="18" charset="0"/>
              </a:rPr>
              <a:t>(Creatieve) opdrachtvorm:</a:t>
            </a:r>
            <a:endParaRPr lang="nl-NL" sz="1800" b="1" dirty="0">
              <a:effectLst/>
              <a:latin typeface="Aptos" panose="020B0004020202020204" pitchFamily="34" charset="0"/>
              <a:ea typeface="Times New Roman" panose="02020603050405020304" pitchFamily="18" charset="0"/>
              <a:cs typeface="Times New Roman" panose="02020603050405020304" pitchFamily="18" charset="0"/>
            </a:endParaRPr>
          </a:p>
          <a:p>
            <a:pPr algn="just">
              <a:lnSpc>
                <a:spcPct val="130000"/>
              </a:lnSpc>
              <a:spcAft>
                <a:spcPts val="800"/>
              </a:spcAft>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Gebruik een schoolproject om te leren samenwerken waarbij sociale vaardigheden ook beoefend worden. Gebruik het werkboek op blz. 57 als leidraad.</a:t>
            </a:r>
          </a:p>
          <a:p>
            <a:pPr algn="just">
              <a:lnSpc>
                <a:spcPct val="130000"/>
              </a:lnSpc>
              <a:spcAft>
                <a:spcPts val="800"/>
              </a:spcAft>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Verstrek een opdracht waarbij de leerling samen met een buddy of in groepsverband aan een project gaat werken op school. Dit kan leren voor een toets zijn of een ‘groter’ project zoals het organiseren van een klassenuitje. Gebruik hierbij de volgende tips bij het verstrekken van de opdracht:</a:t>
            </a:r>
          </a:p>
          <a:p>
            <a:pPr marL="342900" lvl="0" indent="-342900" algn="just">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Wat is de eindsituatie? Wat moet er bereikt worden? Waartoe moet het leiden?</a:t>
            </a:r>
          </a:p>
          <a:p>
            <a:pPr marL="342900" lvl="0" indent="-342900" algn="just">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Maak een planning. Overleg welke dag, tijdstip en wat er moet gebeuren.</a:t>
            </a:r>
          </a:p>
          <a:p>
            <a:pPr marL="342900" lvl="0" indent="-342900" algn="just">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Maak een taakverdeling. Wie doet wat?</a:t>
            </a:r>
          </a:p>
          <a:p>
            <a:pPr marL="342900" lvl="0" indent="-342900" algn="just">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Welke randvoorwaarden zijn er nodig om het eindresultaat te bereiken?</a:t>
            </a:r>
          </a:p>
          <a:p>
            <a:pPr marL="342900" lvl="0" indent="-342900" algn="just">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Evalueer dagelijks of wekelijks de stand van zaken en stuur zo nodig bij</a:t>
            </a:r>
          </a:p>
          <a:p>
            <a:pPr marL="342900" lvl="0" indent="-342900" algn="just">
              <a:lnSpc>
                <a:spcPct val="130000"/>
              </a:lnSpc>
              <a:spcAft>
                <a:spcPts val="800"/>
              </a:spcAft>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Bepaal een beloning als het doel bereikt is</a:t>
            </a:r>
          </a:p>
          <a:p>
            <a:pPr>
              <a:lnSpc>
                <a:spcPct val="130000"/>
              </a:lnSpc>
              <a:spcAft>
                <a:spcPts val="800"/>
              </a:spcAft>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 </a:t>
            </a:r>
          </a:p>
          <a:p>
            <a:pPr>
              <a:lnSpc>
                <a:spcPct val="130000"/>
              </a:lnSpc>
              <a:spcAft>
                <a:spcPts val="800"/>
              </a:spcAft>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N.B. er kunnen samenwerkingsopdrachten uitgegeven worden in verschillende klassen maar ook bij de gymles. </a:t>
            </a:r>
          </a:p>
          <a:p>
            <a:endParaRPr lang="nl-NL" dirty="0"/>
          </a:p>
        </p:txBody>
      </p:sp>
      <p:sp>
        <p:nvSpPr>
          <p:cNvPr id="4" name="Tijdelijke aanduiding voor dianummer 3"/>
          <p:cNvSpPr>
            <a:spLocks noGrp="1"/>
          </p:cNvSpPr>
          <p:nvPr>
            <p:ph type="sldNum" sz="quarter" idx="5"/>
          </p:nvPr>
        </p:nvSpPr>
        <p:spPr/>
        <p:txBody>
          <a:bodyPr/>
          <a:lstStyle/>
          <a:p>
            <a:fld id="{DE0247C9-9BEB-454C-8FB3-3EA463629412}" type="slidenum">
              <a:rPr lang="nl-NL" smtClean="0"/>
              <a:t>10</a:t>
            </a:fld>
            <a:endParaRPr lang="nl-NL"/>
          </a:p>
        </p:txBody>
      </p:sp>
    </p:spTree>
    <p:extLst>
      <p:ext uri="{BB962C8B-B14F-4D97-AF65-F5344CB8AC3E}">
        <p14:creationId xmlns:p14="http://schemas.microsoft.com/office/powerpoint/2010/main" val="758103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133B5-F3B4-C08A-B724-FCCABBC5588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4457731-434E-3A48-B77E-02BD7D5AA75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DBF7577-00E2-DB2B-A17B-B36A30BF0C40}"/>
              </a:ext>
            </a:extLst>
          </p:cNvPr>
          <p:cNvSpPr>
            <a:spLocks noGrp="1"/>
          </p:cNvSpPr>
          <p:nvPr>
            <p:ph type="body" idx="1"/>
          </p:nvPr>
        </p:nvSpPr>
        <p:spPr/>
        <p:txBody>
          <a:bodyPr/>
          <a:lstStyle/>
          <a:p>
            <a:pPr marL="0" lvl="0" indent="0" algn="just">
              <a:lnSpc>
                <a:spcPct val="130000"/>
              </a:lnSpc>
              <a:buFont typeface="Symbol" panose="05050102010706020507" pitchFamily="18" charset="2"/>
              <a:buNone/>
            </a:pPr>
            <a:r>
              <a:rPr lang="nl-NL" sz="1800" b="1" dirty="0">
                <a:effectLst/>
                <a:latin typeface="Aptos" panose="020B0004020202020204" pitchFamily="34" charset="0"/>
                <a:ea typeface="Times New Roman" panose="02020603050405020304" pitchFamily="18" charset="0"/>
                <a:cs typeface="Times New Roman" panose="02020603050405020304" pitchFamily="18" charset="0"/>
              </a:rPr>
              <a:t>(30 min) </a:t>
            </a:r>
          </a:p>
          <a:p>
            <a:pPr marL="0" lvl="0" indent="0" algn="just">
              <a:lnSpc>
                <a:spcPct val="130000"/>
              </a:lnSpc>
              <a:buFont typeface="Symbol" panose="05050102010706020507" pitchFamily="18" charset="2"/>
              <a:buNone/>
            </a:pPr>
            <a:r>
              <a:rPr lang="nl-NL" sz="1800" b="1" dirty="0">
                <a:effectLst/>
                <a:latin typeface="Aptos" panose="020B0004020202020204" pitchFamily="34" charset="0"/>
                <a:ea typeface="Times New Roman" panose="02020603050405020304" pitchFamily="18" charset="0"/>
                <a:cs typeface="Times New Roman" panose="02020603050405020304" pitchFamily="18" charset="0"/>
              </a:rPr>
              <a:t>(77 min totaal)</a:t>
            </a:r>
          </a:p>
          <a:p>
            <a:pPr marL="342900" lvl="0" indent="-342900" algn="just">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Laat de leerlingen nadenken over een gebeurtenis waarbij de communicatie niet goed verliep. </a:t>
            </a:r>
          </a:p>
          <a:p>
            <a:pPr marL="342900" lvl="0" indent="-342900" algn="just">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Gebruik de informatie in bijlage 2 over de Roos van Leary en gebruik het </a:t>
            </a:r>
            <a:r>
              <a:rPr lang="nl-NL" sz="1800" u="sng" dirty="0">
                <a:solidFill>
                  <a:srgbClr val="6B9F25"/>
                </a:solidFill>
                <a:effectLst/>
                <a:latin typeface="Aptos" panose="020B0004020202020204" pitchFamily="34" charset="0"/>
                <a:ea typeface="Times New Roman" panose="02020603050405020304" pitchFamily="18" charset="0"/>
                <a:cs typeface="Times New Roman" panose="02020603050405020304" pitchFamily="18" charset="0"/>
                <a:hlinkClick r:id="rId3"/>
              </a:rPr>
              <a:t>filmpje</a:t>
            </a:r>
            <a:r>
              <a:rPr lang="nl-NL" sz="1800" dirty="0">
                <a:effectLst/>
                <a:latin typeface="Aptos" panose="020B0004020202020204" pitchFamily="34" charset="0"/>
                <a:ea typeface="Times New Roman" panose="02020603050405020304" pitchFamily="18" charset="0"/>
                <a:cs typeface="Times New Roman" panose="02020603050405020304" pitchFamily="18" charset="0"/>
              </a:rPr>
              <a:t> ter ondersteuning. </a:t>
            </a:r>
          </a:p>
          <a:p>
            <a:pPr marL="342900" lvl="0" indent="-342900" algn="just">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Benadruk dat ze moeten letten op wat ze zeiden, wat ze deden, hoe ze reageerden, hoe ze zich voelden en wat het resultaat was.</a:t>
            </a:r>
          </a:p>
          <a:p>
            <a:pPr marL="342900" lvl="0" indent="-342900" algn="just">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Introduceer de Roos van Leary en leg de verschillende gedragsdimensies uit. Plaats de Roos van Leary op de grond van een grote ruimte. Gebruik hiervoor de werkbladen.</a:t>
            </a:r>
          </a:p>
          <a:p>
            <a:pPr marL="342900" lvl="0" indent="-342900" algn="just">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Vraag de deelnemers om hun gekozen gebeurtenis te analyseren vanuit het perspectief van de Roos van Leary.</a:t>
            </a:r>
          </a:p>
          <a:p>
            <a:pPr marL="342900" lvl="0" indent="-342900" algn="just">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Nodig de leerling uit om samen te verplaatsen door de Roos van Leary</a:t>
            </a:r>
          </a:p>
          <a:p>
            <a:pPr marL="342900" lvl="0" indent="-342900" algn="just">
              <a:lnSpc>
                <a:spcPct val="130000"/>
              </a:lnSpc>
              <a:spcAft>
                <a:spcPts val="800"/>
              </a:spcAft>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Laat de leerling nadenken over welke communicatiestijl zij hebben gebruikt en wat het effect hiervan was op de ander. Wat gebeurde er tijdens de interactie met de andere persoon</a:t>
            </a:r>
          </a:p>
          <a:p>
            <a:endParaRPr lang="nl-NL" dirty="0"/>
          </a:p>
        </p:txBody>
      </p:sp>
      <p:sp>
        <p:nvSpPr>
          <p:cNvPr id="4" name="Tijdelijke aanduiding voor dianummer 3">
            <a:extLst>
              <a:ext uri="{FF2B5EF4-FFF2-40B4-BE49-F238E27FC236}">
                <a16:creationId xmlns:a16="http://schemas.microsoft.com/office/drawing/2014/main" id="{14A4DF60-AAA7-8A2A-B128-F8A9838262BD}"/>
              </a:ext>
            </a:extLst>
          </p:cNvPr>
          <p:cNvSpPr>
            <a:spLocks noGrp="1"/>
          </p:cNvSpPr>
          <p:nvPr>
            <p:ph type="sldNum" sz="quarter" idx="5"/>
          </p:nvPr>
        </p:nvSpPr>
        <p:spPr/>
        <p:txBody>
          <a:bodyPr/>
          <a:lstStyle/>
          <a:p>
            <a:fld id="{DE0247C9-9BEB-454C-8FB3-3EA463629412}" type="slidenum">
              <a:rPr lang="nl-NL" smtClean="0"/>
              <a:t>11</a:t>
            </a:fld>
            <a:endParaRPr lang="nl-NL"/>
          </a:p>
        </p:txBody>
      </p:sp>
    </p:spTree>
    <p:extLst>
      <p:ext uri="{BB962C8B-B14F-4D97-AF65-F5344CB8AC3E}">
        <p14:creationId xmlns:p14="http://schemas.microsoft.com/office/powerpoint/2010/main" val="2969505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AD46D-E188-7836-7959-EF711411BFC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108794A-FDC4-7F85-486D-ADD93C903EB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7056372-6AFC-B32C-7A94-63D77A245DBF}"/>
              </a:ext>
            </a:extLst>
          </p:cNvPr>
          <p:cNvSpPr>
            <a:spLocks noGrp="1"/>
          </p:cNvSpPr>
          <p:nvPr>
            <p:ph type="body" idx="1"/>
          </p:nvPr>
        </p:nvSpPr>
        <p:spPr/>
        <p:txBody>
          <a:bodyPr/>
          <a:lstStyle/>
          <a:p>
            <a:pPr marL="0" lvl="0" indent="0">
              <a:lnSpc>
                <a:spcPct val="130000"/>
              </a:lnSpc>
              <a:buFont typeface="Symbol" panose="05050102010706020507" pitchFamily="18" charset="2"/>
              <a:buNone/>
            </a:pPr>
            <a:r>
              <a:rPr lang="nl-NL" sz="1800" b="1" dirty="0">
                <a:effectLst/>
                <a:latin typeface="Aptos" panose="020B0004020202020204" pitchFamily="34" charset="0"/>
                <a:ea typeface="Times New Roman" panose="02020603050405020304" pitchFamily="18" charset="0"/>
                <a:cs typeface="Aptos" panose="020B0004020202020204" pitchFamily="34" charset="0"/>
              </a:rPr>
              <a:t>Tijd: N.t.b.</a:t>
            </a:r>
          </a:p>
          <a:p>
            <a:pPr marL="342900" lvl="0" indent="-342900">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Aptos" panose="020B0004020202020204" pitchFamily="34" charset="0"/>
              </a:rPr>
              <a:t>Speel het spel Jenga waarbij de deelnemers een blinddoek op hebbe.</a:t>
            </a:r>
            <a:endParaRPr lang="nl-NL" sz="180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Aptos" panose="020B0004020202020204" pitchFamily="34" charset="0"/>
              </a:rPr>
              <a:t>De communicatie wordt hierdoor moeilijker</a:t>
            </a:r>
            <a:endParaRPr lang="nl-NL" sz="180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Aptos" panose="020B0004020202020204" pitchFamily="34" charset="0"/>
              </a:rPr>
              <a:t>Geef aan dat men duidelijk communiceert</a:t>
            </a:r>
            <a:endParaRPr lang="nl-NL" sz="180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Aptos" panose="020B0004020202020204" pitchFamily="34" charset="0"/>
              </a:rPr>
              <a:t>Geef aan dat men afspraken maakt over het spel en hoe er gecommuniceerd wordt.</a:t>
            </a:r>
            <a:endParaRPr lang="nl-NL" sz="180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30000"/>
              </a:lnSpc>
              <a:spcAft>
                <a:spcPts val="800"/>
              </a:spcAft>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Aptos" panose="020B0004020202020204" pitchFamily="34" charset="0"/>
              </a:rPr>
              <a:t>Geef aan dat men het simpel moet houden. Less is more.</a:t>
            </a:r>
            <a:endParaRPr lang="nl-NL" sz="18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nl-NL" dirty="0"/>
          </a:p>
        </p:txBody>
      </p:sp>
      <p:sp>
        <p:nvSpPr>
          <p:cNvPr id="4" name="Tijdelijke aanduiding voor dianummer 3">
            <a:extLst>
              <a:ext uri="{FF2B5EF4-FFF2-40B4-BE49-F238E27FC236}">
                <a16:creationId xmlns:a16="http://schemas.microsoft.com/office/drawing/2014/main" id="{62802BA0-D795-FDCB-502D-F64D57E267EA}"/>
              </a:ext>
            </a:extLst>
          </p:cNvPr>
          <p:cNvSpPr>
            <a:spLocks noGrp="1"/>
          </p:cNvSpPr>
          <p:nvPr>
            <p:ph type="sldNum" sz="quarter" idx="5"/>
          </p:nvPr>
        </p:nvSpPr>
        <p:spPr/>
        <p:txBody>
          <a:bodyPr/>
          <a:lstStyle/>
          <a:p>
            <a:fld id="{DE0247C9-9BEB-454C-8FB3-3EA463629412}" type="slidenum">
              <a:rPr lang="nl-NL" smtClean="0"/>
              <a:t>12</a:t>
            </a:fld>
            <a:endParaRPr lang="nl-NL"/>
          </a:p>
        </p:txBody>
      </p:sp>
    </p:spTree>
    <p:extLst>
      <p:ext uri="{BB962C8B-B14F-4D97-AF65-F5344CB8AC3E}">
        <p14:creationId xmlns:p14="http://schemas.microsoft.com/office/powerpoint/2010/main" val="3967662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93B74-617B-FA93-43CE-BBD936EA729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1786364-AD90-CC41-2AF9-6755730D513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79B7932-EEBB-A480-BEE7-BF8B00105D54}"/>
              </a:ext>
            </a:extLst>
          </p:cNvPr>
          <p:cNvSpPr>
            <a:spLocks noGrp="1"/>
          </p:cNvSpPr>
          <p:nvPr>
            <p:ph type="body" idx="1"/>
          </p:nvPr>
        </p:nvSpPr>
        <p:spPr/>
        <p:txBody>
          <a:bodyPr/>
          <a:lstStyle/>
          <a:p>
            <a:pPr marL="0" lvl="0" indent="0">
              <a:lnSpc>
                <a:spcPct val="130000"/>
              </a:lnSpc>
              <a:buFont typeface="Symbol" panose="05050102010706020507" pitchFamily="18" charset="2"/>
              <a:buNone/>
            </a:pPr>
            <a:r>
              <a:rPr lang="nl-NL" sz="1800" b="1" dirty="0">
                <a:effectLst/>
                <a:latin typeface="Aptos" panose="020B0004020202020204" pitchFamily="34" charset="0"/>
                <a:ea typeface="Times New Roman" panose="02020603050405020304" pitchFamily="18" charset="0"/>
                <a:cs typeface="Aptos" panose="020B0004020202020204" pitchFamily="34" charset="0"/>
              </a:rPr>
              <a:t>Tijd: N.t.b.</a:t>
            </a:r>
          </a:p>
          <a:p>
            <a:pPr marL="342900" lvl="0" indent="-342900">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Aptos" panose="020B0004020202020204" pitchFamily="34" charset="0"/>
              </a:rPr>
              <a:t>Laat de deelnemers tweetallen maken.</a:t>
            </a:r>
            <a:endParaRPr lang="nl-NL" sz="180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Aptos" panose="020B0004020202020204" pitchFamily="34" charset="0"/>
              </a:rPr>
              <a:t>De ene persoon tekent een aantal abstracte vormen waarbij de andere persoon dit moet natekenen op aangeven van de eerste persoon</a:t>
            </a:r>
            <a:endParaRPr lang="nl-NL" sz="180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Aptos" panose="020B0004020202020204" pitchFamily="34" charset="0"/>
              </a:rPr>
              <a:t>De deelnemers zitten met de rug naar elkaar toe zodat men de tekening niet kan zien</a:t>
            </a:r>
            <a:endParaRPr lang="nl-NL" sz="180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30000"/>
              </a:lnSpc>
              <a:spcAft>
                <a:spcPts val="800"/>
              </a:spcAft>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Aptos" panose="020B0004020202020204" pitchFamily="34" charset="0"/>
              </a:rPr>
              <a:t>Ook hier is duidelijke communicatie van belang om tot een goed resultaat te komen</a:t>
            </a:r>
            <a:endParaRPr lang="nl-NL" sz="18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4" name="Tijdelijke aanduiding voor dianummer 3">
            <a:extLst>
              <a:ext uri="{FF2B5EF4-FFF2-40B4-BE49-F238E27FC236}">
                <a16:creationId xmlns:a16="http://schemas.microsoft.com/office/drawing/2014/main" id="{1A671828-A9A6-7628-5DC1-D98D44030E35}"/>
              </a:ext>
            </a:extLst>
          </p:cNvPr>
          <p:cNvSpPr>
            <a:spLocks noGrp="1"/>
          </p:cNvSpPr>
          <p:nvPr>
            <p:ph type="sldNum" sz="quarter" idx="5"/>
          </p:nvPr>
        </p:nvSpPr>
        <p:spPr/>
        <p:txBody>
          <a:bodyPr/>
          <a:lstStyle/>
          <a:p>
            <a:fld id="{DE0247C9-9BEB-454C-8FB3-3EA463629412}" type="slidenum">
              <a:rPr lang="nl-NL" smtClean="0"/>
              <a:t>13</a:t>
            </a:fld>
            <a:endParaRPr lang="nl-NL"/>
          </a:p>
        </p:txBody>
      </p:sp>
    </p:spTree>
    <p:extLst>
      <p:ext uri="{BB962C8B-B14F-4D97-AF65-F5344CB8AC3E}">
        <p14:creationId xmlns:p14="http://schemas.microsoft.com/office/powerpoint/2010/main" val="723809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(5 min)</a:t>
            </a:r>
          </a:p>
          <a:p>
            <a:r>
              <a:rPr lang="nl-NL" b="1" dirty="0"/>
              <a:t>(totaal 82 min)</a:t>
            </a:r>
          </a:p>
          <a:p>
            <a:pPr algn="just">
              <a:lnSpc>
                <a:spcPct val="130000"/>
              </a:lnSpc>
              <a:spcAft>
                <a:spcPts val="800"/>
              </a:spcAft>
            </a:pPr>
            <a:r>
              <a:rPr lang="nl-NL" sz="1200" dirty="0">
                <a:effectLst/>
                <a:latin typeface="Aptos" panose="020B0004020202020204" pitchFamily="34" charset="0"/>
                <a:ea typeface="Times New Roman" panose="02020603050405020304" pitchFamily="18" charset="0"/>
                <a:cs typeface="Times New Roman" panose="02020603050405020304" pitchFamily="18" charset="0"/>
              </a:rPr>
              <a:t>Houd een korte samenvatting van de les en laat de leerlingen met buddyparen evalueren en reflecteren. Geef een opdracht mee uit het werkboek. (blz. 62)</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i="1" dirty="0">
                <a:effectLst/>
                <a:latin typeface="Aptos" panose="020B0004020202020204" pitchFamily="34" charset="0"/>
                <a:ea typeface="Times New Roman" panose="02020603050405020304" pitchFamily="18" charset="0"/>
                <a:cs typeface="Times New Roman" panose="02020603050405020304" pitchFamily="18" charset="0"/>
              </a:rPr>
              <a:t>Reflectieopdracht:</a:t>
            </a:r>
          </a:p>
          <a:p>
            <a:pPr algn="just">
              <a:lnSpc>
                <a:spcPct val="130000"/>
              </a:lnSpc>
              <a:spcAft>
                <a:spcPts val="800"/>
              </a:spcAft>
            </a:pPr>
            <a:r>
              <a:rPr lang="nl-NL" sz="1200" dirty="0">
                <a:effectLst/>
                <a:latin typeface="Aptos" panose="020B0004020202020204" pitchFamily="34" charset="0"/>
                <a:ea typeface="Times New Roman" panose="02020603050405020304" pitchFamily="18" charset="0"/>
                <a:cs typeface="Times New Roman" panose="02020603050405020304" pitchFamily="18" charset="0"/>
              </a:rPr>
              <a:t>Gebruik de onderstaande vragen als leidraad:</a:t>
            </a:r>
          </a:p>
          <a:p>
            <a:pPr marL="342900" lvl="0" indent="-342900" algn="just">
              <a:lnSpc>
                <a:spcPct val="130000"/>
              </a:lnSpc>
              <a:buFont typeface="Symbol" panose="05050102010706020507" pitchFamily="18" charset="2"/>
              <a:buChar char=""/>
            </a:pPr>
            <a:r>
              <a:rPr lang="nl-NL" sz="1200" dirty="0">
                <a:effectLst/>
                <a:latin typeface="Aptos" panose="020B0004020202020204" pitchFamily="34" charset="0"/>
                <a:ea typeface="Times New Roman" panose="02020603050405020304" pitchFamily="18" charset="0"/>
                <a:cs typeface="Times New Roman" panose="02020603050405020304" pitchFamily="18" charset="0"/>
              </a:rPr>
              <a:t>Wat heb je geleerd over het onderwerp sociale vaardigheden?</a:t>
            </a:r>
          </a:p>
          <a:p>
            <a:pPr marL="342900" lvl="0" indent="-342900" algn="just">
              <a:lnSpc>
                <a:spcPct val="130000"/>
              </a:lnSpc>
              <a:buFont typeface="Symbol" panose="05050102010706020507" pitchFamily="18" charset="2"/>
              <a:buChar char=""/>
            </a:pPr>
            <a:r>
              <a:rPr lang="nl-NL" sz="1200" dirty="0">
                <a:effectLst/>
                <a:latin typeface="Aptos" panose="020B0004020202020204" pitchFamily="34" charset="0"/>
                <a:ea typeface="Times New Roman" panose="02020603050405020304" pitchFamily="18" charset="0"/>
                <a:cs typeface="Times New Roman" panose="02020603050405020304" pitchFamily="18" charset="0"/>
              </a:rPr>
              <a:t>Welke manieren van communiceren heb je gezien?</a:t>
            </a:r>
          </a:p>
          <a:p>
            <a:pPr marL="342900" lvl="0" indent="-342900" algn="just">
              <a:lnSpc>
                <a:spcPct val="130000"/>
              </a:lnSpc>
              <a:buFont typeface="Symbol" panose="05050102010706020507" pitchFamily="18" charset="2"/>
              <a:buChar char=""/>
            </a:pPr>
            <a:r>
              <a:rPr lang="nl-NL" sz="1200" dirty="0">
                <a:effectLst/>
                <a:latin typeface="Aptos" panose="020B0004020202020204" pitchFamily="34" charset="0"/>
                <a:ea typeface="Times New Roman" panose="02020603050405020304" pitchFamily="18" charset="0"/>
                <a:cs typeface="Times New Roman" panose="02020603050405020304" pitchFamily="18" charset="0"/>
              </a:rPr>
              <a:t>Wat heb je geleerd over communiceren?</a:t>
            </a:r>
          </a:p>
          <a:p>
            <a:pPr marL="342900" lvl="0" indent="-342900" algn="just">
              <a:lnSpc>
                <a:spcPct val="130000"/>
              </a:lnSpc>
              <a:buFont typeface="Symbol" panose="05050102010706020507" pitchFamily="18" charset="2"/>
              <a:buChar char=""/>
            </a:pPr>
            <a:r>
              <a:rPr lang="nl-NL" sz="1200" dirty="0">
                <a:effectLst/>
                <a:latin typeface="Aptos" panose="020B0004020202020204" pitchFamily="34" charset="0"/>
                <a:ea typeface="Times New Roman" panose="02020603050405020304" pitchFamily="18" charset="0"/>
                <a:cs typeface="Times New Roman" panose="02020603050405020304" pitchFamily="18" charset="0"/>
              </a:rPr>
              <a:t>Ben je je bewust van je eigen manier van communiceren?</a:t>
            </a:r>
          </a:p>
          <a:p>
            <a:pPr marL="342900" lvl="0" indent="-342900" algn="just">
              <a:lnSpc>
                <a:spcPct val="130000"/>
              </a:lnSpc>
              <a:buFont typeface="Symbol" panose="05050102010706020507" pitchFamily="18" charset="2"/>
              <a:buChar char=""/>
            </a:pPr>
            <a:r>
              <a:rPr lang="nl-NL" sz="1200" dirty="0">
                <a:effectLst/>
                <a:latin typeface="Aptos" panose="020B0004020202020204" pitchFamily="34" charset="0"/>
                <a:ea typeface="Times New Roman" panose="02020603050405020304" pitchFamily="18" charset="0"/>
                <a:cs typeface="Times New Roman" panose="02020603050405020304" pitchFamily="18" charset="0"/>
              </a:rPr>
              <a:t>Wat ga je nu anders doen m.b.t. je eigen communicatie?</a:t>
            </a:r>
          </a:p>
          <a:p>
            <a:pPr marL="342900" lvl="0" indent="-342900" algn="just">
              <a:lnSpc>
                <a:spcPct val="130000"/>
              </a:lnSpc>
              <a:buFont typeface="Symbol" panose="05050102010706020507" pitchFamily="18" charset="2"/>
              <a:buChar char=""/>
            </a:pPr>
            <a:r>
              <a:rPr lang="nl-NL" sz="1200" dirty="0">
                <a:effectLst/>
                <a:latin typeface="Aptos" panose="020B0004020202020204" pitchFamily="34" charset="0"/>
                <a:ea typeface="Times New Roman" panose="02020603050405020304" pitchFamily="18" charset="0"/>
                <a:cs typeface="Times New Roman" panose="02020603050405020304" pitchFamily="18" charset="0"/>
              </a:rPr>
              <a:t>Wat neem je mee uit deze les?</a:t>
            </a:r>
          </a:p>
          <a:p>
            <a:pPr marL="342900" lvl="0" indent="-342900" algn="just">
              <a:lnSpc>
                <a:spcPct val="130000"/>
              </a:lnSpc>
              <a:buFont typeface="Symbol" panose="05050102010706020507" pitchFamily="18" charset="2"/>
              <a:buChar char=""/>
            </a:pPr>
            <a:r>
              <a:rPr lang="nl-NL" sz="1200" dirty="0">
                <a:effectLst/>
                <a:latin typeface="Aptos" panose="020B0004020202020204" pitchFamily="34" charset="0"/>
                <a:ea typeface="Times New Roman" panose="02020603050405020304" pitchFamily="18" charset="0"/>
                <a:cs typeface="Times New Roman" panose="02020603050405020304" pitchFamily="18" charset="0"/>
              </a:rPr>
              <a:t>Gebruik de vragen op blz. 62 uit het werkboek en laat de leerlingen dit opschrijven</a:t>
            </a:r>
          </a:p>
          <a:p>
            <a:pPr marL="342900" lvl="0" indent="-342900" algn="just">
              <a:lnSpc>
                <a:spcPct val="130000"/>
              </a:lnSpc>
              <a:buFont typeface="Symbol" panose="05050102010706020507" pitchFamily="18" charset="2"/>
              <a:buChar char=""/>
            </a:pPr>
            <a:r>
              <a:rPr lang="nl-NL" sz="1200" dirty="0">
                <a:effectLst/>
                <a:latin typeface="Aptos" panose="020B0004020202020204" pitchFamily="34" charset="0"/>
                <a:ea typeface="Times New Roman" panose="02020603050405020304" pitchFamily="18" charset="0"/>
                <a:cs typeface="Times New Roman" panose="02020603050405020304" pitchFamily="18" charset="0"/>
              </a:rPr>
              <a:t>Voeg evt. eigen vragen toe</a:t>
            </a:r>
          </a:p>
          <a:p>
            <a:pPr marL="342900" lvl="0" indent="-342900" algn="just">
              <a:lnSpc>
                <a:spcPct val="130000"/>
              </a:lnSpc>
              <a:buFont typeface="Symbol" panose="05050102010706020507" pitchFamily="18" charset="2"/>
              <a:buChar char=""/>
            </a:pPr>
            <a:r>
              <a:rPr lang="nl-NL" sz="1200" dirty="0">
                <a:effectLst/>
                <a:latin typeface="Aptos" panose="020B0004020202020204" pitchFamily="34" charset="0"/>
                <a:ea typeface="Times New Roman" panose="02020603050405020304" pitchFamily="18" charset="0"/>
                <a:cs typeface="Times New Roman" panose="02020603050405020304" pitchFamily="18" charset="0"/>
              </a:rPr>
              <a:t>Stel controle vragen over de onderwerpen</a:t>
            </a:r>
          </a:p>
          <a:p>
            <a:pPr marL="342900" lvl="0" indent="-342900" algn="just">
              <a:lnSpc>
                <a:spcPct val="130000"/>
              </a:lnSpc>
              <a:buFont typeface="Symbol" panose="05050102010706020507" pitchFamily="18" charset="2"/>
              <a:buChar char=""/>
            </a:pPr>
            <a:r>
              <a:rPr lang="nl-NL" sz="1200" dirty="0">
                <a:effectLst/>
                <a:latin typeface="Aptos" panose="020B0004020202020204" pitchFamily="34" charset="0"/>
                <a:ea typeface="Times New Roman" panose="02020603050405020304" pitchFamily="18" charset="0"/>
                <a:cs typeface="Times New Roman" panose="02020603050405020304" pitchFamily="18" charset="0"/>
              </a:rPr>
              <a:t>Benadruk positieve aspecten en benoem de goede werkhouding en inzet</a:t>
            </a:r>
          </a:p>
          <a:p>
            <a:pPr marL="342900" lvl="0" indent="-342900" algn="just">
              <a:lnSpc>
                <a:spcPct val="130000"/>
              </a:lnSpc>
              <a:spcAft>
                <a:spcPts val="800"/>
              </a:spcAft>
              <a:buFont typeface="Symbol" panose="05050102010706020507" pitchFamily="18" charset="2"/>
              <a:buChar char=""/>
            </a:pPr>
            <a:r>
              <a:rPr lang="nl-NL" sz="1200" dirty="0">
                <a:effectLst/>
                <a:latin typeface="Aptos" panose="020B0004020202020204" pitchFamily="34" charset="0"/>
                <a:ea typeface="Times New Roman" panose="02020603050405020304" pitchFamily="18" charset="0"/>
                <a:cs typeface="Times New Roman" panose="02020603050405020304" pitchFamily="18" charset="0"/>
              </a:rPr>
              <a:t>Sluit de les af met een tip en een top. Gebruik hiervoor post-its, flashcard, flipover papier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DE0247C9-9BEB-454C-8FB3-3EA463629412}" type="slidenum">
              <a:rPr lang="nl-NL" smtClean="0"/>
              <a:t>14</a:t>
            </a:fld>
            <a:endParaRPr lang="nl-NL"/>
          </a:p>
        </p:txBody>
      </p:sp>
    </p:spTree>
    <p:extLst>
      <p:ext uri="{BB962C8B-B14F-4D97-AF65-F5344CB8AC3E}">
        <p14:creationId xmlns:p14="http://schemas.microsoft.com/office/powerpoint/2010/main" val="150648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C34CA-29D6-A0CE-C189-90C880E0B93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5395993-D7D1-1205-148A-9CADFEA1977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4457817-2BCE-091C-61B7-7031CA5E5028}"/>
              </a:ext>
            </a:extLst>
          </p:cNvPr>
          <p:cNvSpPr>
            <a:spLocks noGrp="1"/>
          </p:cNvSpPr>
          <p:nvPr>
            <p:ph type="body" idx="1"/>
          </p:nvPr>
        </p:nvSpPr>
        <p:spPr/>
        <p:txBody>
          <a:bodyPr/>
          <a:lstStyle/>
          <a:p>
            <a:r>
              <a:rPr lang="nl-NL" b="1" dirty="0"/>
              <a:t>(3 min) Lesafronding</a:t>
            </a:r>
          </a:p>
          <a:p>
            <a:r>
              <a:rPr lang="nl-NL" b="1" dirty="0"/>
              <a:t>(totaal 85 min) </a:t>
            </a:r>
          </a:p>
          <a:p>
            <a:r>
              <a:rPr lang="nl-NL" dirty="0"/>
              <a:t>Stel een aantal korte reflectievragen aan het einde van de les.</a:t>
            </a:r>
          </a:p>
          <a:p>
            <a:r>
              <a:rPr lang="nl-NL" dirty="0"/>
              <a:t>Stel een aantal controle vragen over de onderwerpen. Controleer of het resultaat behaald is.</a:t>
            </a:r>
          </a:p>
          <a:p>
            <a:r>
              <a:rPr lang="nl-NL" dirty="0"/>
              <a:t>Geef aan of er goed is gewerkt of dat er ruimte voor verbetering is.</a:t>
            </a:r>
          </a:p>
        </p:txBody>
      </p:sp>
      <p:sp>
        <p:nvSpPr>
          <p:cNvPr id="4" name="Tijdelijke aanduiding voor dianummer 3">
            <a:extLst>
              <a:ext uri="{FF2B5EF4-FFF2-40B4-BE49-F238E27FC236}">
                <a16:creationId xmlns:a16="http://schemas.microsoft.com/office/drawing/2014/main" id="{37DB3793-4D8D-815D-13C5-22BC9C81B525}"/>
              </a:ext>
            </a:extLst>
          </p:cNvPr>
          <p:cNvSpPr>
            <a:spLocks noGrp="1"/>
          </p:cNvSpPr>
          <p:nvPr>
            <p:ph type="sldNum" sz="quarter" idx="5"/>
          </p:nvPr>
        </p:nvSpPr>
        <p:spPr/>
        <p:txBody>
          <a:bodyPr/>
          <a:lstStyle/>
          <a:p>
            <a:fld id="{DE0247C9-9BEB-454C-8FB3-3EA463629412}" type="slidenum">
              <a:rPr lang="nl-NL" smtClean="0"/>
              <a:t>15</a:t>
            </a:fld>
            <a:endParaRPr lang="nl-NL"/>
          </a:p>
        </p:txBody>
      </p:sp>
    </p:spTree>
    <p:extLst>
      <p:ext uri="{BB962C8B-B14F-4D97-AF65-F5344CB8AC3E}">
        <p14:creationId xmlns:p14="http://schemas.microsoft.com/office/powerpoint/2010/main" val="3619697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Afsluiting totaal 85 min (schatting)</a:t>
            </a:r>
          </a:p>
        </p:txBody>
      </p:sp>
      <p:sp>
        <p:nvSpPr>
          <p:cNvPr id="4" name="Tijdelijke aanduiding voor dianummer 3"/>
          <p:cNvSpPr>
            <a:spLocks noGrp="1"/>
          </p:cNvSpPr>
          <p:nvPr>
            <p:ph type="sldNum" sz="quarter" idx="5"/>
          </p:nvPr>
        </p:nvSpPr>
        <p:spPr/>
        <p:txBody>
          <a:bodyPr/>
          <a:lstStyle/>
          <a:p>
            <a:fld id="{DE0247C9-9BEB-454C-8FB3-3EA463629412}" type="slidenum">
              <a:rPr lang="nl-NL" smtClean="0"/>
              <a:t>16</a:t>
            </a:fld>
            <a:endParaRPr lang="nl-NL"/>
          </a:p>
        </p:txBody>
      </p:sp>
    </p:spTree>
    <p:extLst>
      <p:ext uri="{BB962C8B-B14F-4D97-AF65-F5344CB8AC3E}">
        <p14:creationId xmlns:p14="http://schemas.microsoft.com/office/powerpoint/2010/main" val="231153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(5 min) Intro les:</a:t>
            </a:r>
          </a:p>
          <a:p>
            <a:pPr algn="just">
              <a:lnSpc>
                <a:spcPct val="130000"/>
              </a:lnSpc>
              <a:spcAft>
                <a:spcPts val="800"/>
              </a:spcAft>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In deze module ontwikkelt de leerling belangrijke sociale vaardigheden zoals communicatie, samenwerking en conflictoplossing. De leerling leert hoe hij of zij positieve relaties kan opbouwen en onderhouden. Door middel van oefeningen voor effectieve communicatie en reflectie op sociale interacties, verbetert de leerling zijn of haar sociale vaardigheden.</a:t>
            </a:r>
          </a:p>
        </p:txBody>
      </p:sp>
      <p:sp>
        <p:nvSpPr>
          <p:cNvPr id="4" name="Tijdelijke aanduiding voor dianummer 3"/>
          <p:cNvSpPr>
            <a:spLocks noGrp="1"/>
          </p:cNvSpPr>
          <p:nvPr>
            <p:ph type="sldNum" sz="quarter" idx="5"/>
          </p:nvPr>
        </p:nvSpPr>
        <p:spPr/>
        <p:txBody>
          <a:bodyPr/>
          <a:lstStyle/>
          <a:p>
            <a:fld id="{DE0247C9-9BEB-454C-8FB3-3EA463629412}" type="slidenum">
              <a:rPr lang="nl-NL" smtClean="0"/>
              <a:t>2</a:t>
            </a:fld>
            <a:endParaRPr lang="nl-NL"/>
          </a:p>
        </p:txBody>
      </p:sp>
    </p:spTree>
    <p:extLst>
      <p:ext uri="{BB962C8B-B14F-4D97-AF65-F5344CB8AC3E}">
        <p14:creationId xmlns:p14="http://schemas.microsoft.com/office/powerpoint/2010/main" val="2568929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(totaal 7 min) </a:t>
            </a:r>
          </a:p>
          <a:p>
            <a:r>
              <a:rPr lang="nl-NL" dirty="0"/>
              <a:t>Vertel het doel van de les. Het ontbreken van een doel zorgt voor onbegrip en/of geen urgentiebesef van de onderwerpen.</a:t>
            </a:r>
          </a:p>
          <a:p>
            <a:r>
              <a:rPr lang="nl-NL" dirty="0"/>
              <a:t>Geef aan dat het opbouwen van mentale kracht iets is wat je in je dagelijks leven kan helpen. </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Sociale vaardigheden zijn de tools die je helpen om goed met anderen om te gaan en effectief te communiceren. Dit zijn vaardigheden zoals luisteren, praten, samenwerken en het oplossen van ruzies.  Stel je voor dat je met een groep vrienden een filmavond wilt organiseren, maar jullie kunnen het niet eens worden over welke film jullie willen kijken. Met goede sociale vaardigheden kun je de situatie beter aanpakken door: Luisteren: Luister naar de voorkeuren van je vrienden zonder hen te onderbreken. Praten: Leg op een rustige en duidelijke manier uit welke film jij graag zou willen zien en waarom. Samenwerken: Zoek samen naar een compromis, zoals een stemming houden of om de beurt een film kiezen.</a:t>
            </a:r>
          </a:p>
          <a:p>
            <a:endParaRPr lang="nl-NL" dirty="0"/>
          </a:p>
        </p:txBody>
      </p:sp>
      <p:sp>
        <p:nvSpPr>
          <p:cNvPr id="4" name="Tijdelijke aanduiding voor dianummer 3"/>
          <p:cNvSpPr>
            <a:spLocks noGrp="1"/>
          </p:cNvSpPr>
          <p:nvPr>
            <p:ph type="sldNum" sz="quarter" idx="5"/>
          </p:nvPr>
        </p:nvSpPr>
        <p:spPr/>
        <p:txBody>
          <a:bodyPr/>
          <a:lstStyle/>
          <a:p>
            <a:fld id="{DE0247C9-9BEB-454C-8FB3-3EA463629412}" type="slidenum">
              <a:rPr lang="nl-NL" smtClean="0"/>
              <a:t>3</a:t>
            </a:fld>
            <a:endParaRPr lang="nl-NL"/>
          </a:p>
        </p:txBody>
      </p:sp>
    </p:spTree>
    <p:extLst>
      <p:ext uri="{BB962C8B-B14F-4D97-AF65-F5344CB8AC3E}">
        <p14:creationId xmlns:p14="http://schemas.microsoft.com/office/powerpoint/2010/main" val="3355662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(totaal 10 min) </a:t>
            </a:r>
          </a:p>
          <a:p>
            <a:endParaRPr lang="nl-NL" dirty="0"/>
          </a:p>
          <a:p>
            <a:r>
              <a:rPr lang="nl-NL" dirty="0"/>
              <a:t>Het resultaat wordt altijd aan het begin van de les verteld zodat je weet wat je moet kennen of kunnen. Als je aan het eind van de les dit kan, dan heb je voor jezelf de leerdoelen behaald.</a:t>
            </a:r>
          </a:p>
        </p:txBody>
      </p:sp>
      <p:sp>
        <p:nvSpPr>
          <p:cNvPr id="4" name="Tijdelijke aanduiding voor dianummer 3"/>
          <p:cNvSpPr>
            <a:spLocks noGrp="1"/>
          </p:cNvSpPr>
          <p:nvPr>
            <p:ph type="sldNum" sz="quarter" idx="5"/>
          </p:nvPr>
        </p:nvSpPr>
        <p:spPr/>
        <p:txBody>
          <a:bodyPr/>
          <a:lstStyle/>
          <a:p>
            <a:fld id="{DE0247C9-9BEB-454C-8FB3-3EA463629412}" type="slidenum">
              <a:rPr lang="nl-NL" smtClean="0"/>
              <a:t>4</a:t>
            </a:fld>
            <a:endParaRPr lang="nl-NL"/>
          </a:p>
        </p:txBody>
      </p:sp>
    </p:spTree>
    <p:extLst>
      <p:ext uri="{BB962C8B-B14F-4D97-AF65-F5344CB8AC3E}">
        <p14:creationId xmlns:p14="http://schemas.microsoft.com/office/powerpoint/2010/main" val="448593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(totaal 12 min)</a:t>
            </a:r>
          </a:p>
          <a:p>
            <a:r>
              <a:rPr lang="nl-NL" dirty="0"/>
              <a:t>We hebben gesprekken met elkaar waarbij er zoveel mogelijk leerlingen aan het woord komen. Je werkt samen met je buddy maar je kan ook individueel een opdracht krijgen.</a:t>
            </a:r>
          </a:p>
          <a:p>
            <a:r>
              <a:rPr lang="nl-NL" dirty="0"/>
              <a:t>Aan het eind van de les doen we altijd een korte reflectie en evaluatie.</a:t>
            </a:r>
          </a:p>
          <a:p>
            <a:endParaRPr lang="nl-NL" dirty="0"/>
          </a:p>
          <a:p>
            <a:r>
              <a:rPr lang="nl-NL" dirty="0"/>
              <a:t>Afhankelijk van hoelang de les duurt kunnen we 5 min pauze houden.</a:t>
            </a:r>
          </a:p>
        </p:txBody>
      </p:sp>
      <p:sp>
        <p:nvSpPr>
          <p:cNvPr id="4" name="Tijdelijke aanduiding voor dianummer 3"/>
          <p:cNvSpPr>
            <a:spLocks noGrp="1"/>
          </p:cNvSpPr>
          <p:nvPr>
            <p:ph type="sldNum" sz="quarter" idx="5"/>
          </p:nvPr>
        </p:nvSpPr>
        <p:spPr/>
        <p:txBody>
          <a:bodyPr/>
          <a:lstStyle/>
          <a:p>
            <a:fld id="{DE0247C9-9BEB-454C-8FB3-3EA463629412}" type="slidenum">
              <a:rPr lang="nl-NL" smtClean="0"/>
              <a:t>5</a:t>
            </a:fld>
            <a:endParaRPr lang="nl-NL"/>
          </a:p>
        </p:txBody>
      </p:sp>
    </p:spTree>
    <p:extLst>
      <p:ext uri="{BB962C8B-B14F-4D97-AF65-F5344CB8AC3E}">
        <p14:creationId xmlns:p14="http://schemas.microsoft.com/office/powerpoint/2010/main" val="983871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(10 min)</a:t>
            </a:r>
          </a:p>
          <a:p>
            <a:r>
              <a:rPr lang="nl-NL" b="1" dirty="0"/>
              <a:t>(22 min totaal)</a:t>
            </a:r>
          </a:p>
          <a:p>
            <a:pPr>
              <a:lnSpc>
                <a:spcPct val="130000"/>
              </a:lnSpc>
              <a:spcAft>
                <a:spcPts val="800"/>
              </a:spcAft>
            </a:pPr>
            <a:r>
              <a:rPr lang="nl-NL" sz="1800" b="1" i="1" dirty="0">
                <a:effectLst/>
                <a:latin typeface="Aptos" panose="020B0004020202020204" pitchFamily="34" charset="0"/>
                <a:ea typeface="Times New Roman" panose="02020603050405020304" pitchFamily="18" charset="0"/>
                <a:cs typeface="Times New Roman" panose="02020603050405020304" pitchFamily="18" charset="0"/>
              </a:rPr>
              <a:t>Onderzoeksopdracht:</a:t>
            </a:r>
            <a:endParaRPr lang="nl-NL" sz="1800" b="1" dirty="0">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30000"/>
              </a:lnSpc>
              <a:spcAft>
                <a:spcPts val="800"/>
              </a:spcAft>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De leerlingen gaan onderzoeken wat sociale vaardigheden zijn en wat het nut is van goede sociale vaardigheden. Gebruik hiervoor de vragen uit het werkboek op blz. 55 als leidraad.</a:t>
            </a:r>
          </a:p>
          <a:p>
            <a:pPr>
              <a:lnSpc>
                <a:spcPct val="130000"/>
              </a:lnSpc>
              <a:spcAft>
                <a:spcPts val="800"/>
              </a:spcAft>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De leerling kan antwoord geven op de volgende vragen:</a:t>
            </a:r>
          </a:p>
          <a:p>
            <a:pPr marL="342900" lvl="0" indent="-342900">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Wat zijn sociale vaardigheden</a:t>
            </a:r>
          </a:p>
          <a:p>
            <a:pPr marL="342900" lvl="0" indent="-342900">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Voorbeelden van sociale vaardigheden</a:t>
            </a:r>
          </a:p>
          <a:p>
            <a:pPr marL="342900" lvl="0" indent="-342900">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Waarom is het belangrijk om sociale vaardigheden te ontwikkelen?</a:t>
            </a:r>
          </a:p>
          <a:p>
            <a:pPr marL="342900" lvl="0" indent="-342900">
              <a:lnSpc>
                <a:spcPct val="130000"/>
              </a:lnSpc>
              <a:spcAft>
                <a:spcPts val="800"/>
              </a:spcAft>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Over welke sociale vaardigheden beschik je al en welke wil je ontwikkelen?</a:t>
            </a:r>
          </a:p>
        </p:txBody>
      </p:sp>
      <p:sp>
        <p:nvSpPr>
          <p:cNvPr id="4" name="Tijdelijke aanduiding voor dianummer 3"/>
          <p:cNvSpPr>
            <a:spLocks noGrp="1"/>
          </p:cNvSpPr>
          <p:nvPr>
            <p:ph type="sldNum" sz="quarter" idx="5"/>
          </p:nvPr>
        </p:nvSpPr>
        <p:spPr/>
        <p:txBody>
          <a:bodyPr/>
          <a:lstStyle/>
          <a:p>
            <a:fld id="{DE0247C9-9BEB-454C-8FB3-3EA463629412}" type="slidenum">
              <a:rPr lang="nl-NL" smtClean="0"/>
              <a:t>6</a:t>
            </a:fld>
            <a:endParaRPr lang="nl-NL"/>
          </a:p>
        </p:txBody>
      </p:sp>
    </p:spTree>
    <p:extLst>
      <p:ext uri="{BB962C8B-B14F-4D97-AF65-F5344CB8AC3E}">
        <p14:creationId xmlns:p14="http://schemas.microsoft.com/office/powerpoint/2010/main" val="4139358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(10 min)</a:t>
            </a:r>
          </a:p>
          <a:p>
            <a:r>
              <a:rPr lang="nl-NL" b="1" dirty="0"/>
              <a:t>(32 min totaal)</a:t>
            </a:r>
          </a:p>
          <a:p>
            <a:r>
              <a:rPr lang="nl-NL" dirty="0"/>
              <a:t>Verstrek de opdracht</a:t>
            </a:r>
          </a:p>
          <a:p>
            <a:endParaRPr lang="nl-NL" dirty="0"/>
          </a:p>
          <a:p>
            <a:pPr marL="342900" lvl="0" indent="-342900">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Laat de leerlingen in groepjes de vragen beantwoorden en laat presenteren</a:t>
            </a:r>
          </a:p>
          <a:p>
            <a:pPr marL="342900" lvl="0" indent="-342900">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Laat de vragen beantwoorden in het werkboek</a:t>
            </a:r>
          </a:p>
          <a:p>
            <a:pPr marL="342900" lvl="0" indent="-342900">
              <a:lnSpc>
                <a:spcPct val="130000"/>
              </a:lnSpc>
              <a:spcAft>
                <a:spcPts val="800"/>
              </a:spcAft>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Observeer tijdens de uitvoering van de opdracht hoe de leerlingen samenwerken</a:t>
            </a:r>
          </a:p>
          <a:p>
            <a:pPr marL="342900" lvl="0" indent="-342900">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Maken de leerlingen een plan of taakverdeling?</a:t>
            </a:r>
          </a:p>
          <a:p>
            <a:pPr marL="342900" lvl="0" indent="-342900">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Heeft elke leerling zich aan zijn/haar taak gehouden</a:t>
            </a:r>
          </a:p>
          <a:p>
            <a:pPr marL="342900" lvl="0" indent="-342900">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Hebben ze voldaan aan de opdracht?</a:t>
            </a:r>
          </a:p>
          <a:p>
            <a:pPr marL="342900" lvl="0" indent="-342900">
              <a:lnSpc>
                <a:spcPct val="130000"/>
              </a:lnSpc>
              <a:spcAft>
                <a:spcPts val="800"/>
              </a:spcAft>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Wat kan er de volgende keer beter?</a:t>
            </a:r>
          </a:p>
          <a:p>
            <a:pPr marL="342900" lvl="0" indent="-342900">
              <a:lnSpc>
                <a:spcPct val="130000"/>
              </a:lnSpc>
              <a:spcAft>
                <a:spcPts val="800"/>
              </a:spcAft>
              <a:buFont typeface="Symbol" panose="05050102010706020507" pitchFamily="18" charset="2"/>
              <a:buChar char=""/>
            </a:pPr>
            <a:endParaRPr lang="nl-NL" sz="180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30000"/>
              </a:lnSpc>
              <a:spcBef>
                <a:spcPts val="0"/>
              </a:spcBef>
              <a:spcAft>
                <a:spcPts val="800"/>
              </a:spcAft>
              <a:buClrTx/>
              <a:buSzTx/>
              <a:buFont typeface="Symbol" panose="05050102010706020507" pitchFamily="18" charset="2"/>
              <a:buNone/>
              <a:tabLst/>
              <a:defRP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Bij het presenteren van de antwoorden over sociale vaardigheden kan de klas oefenen met feedback geven. Er wordt feedback gegeven op basis van wat de klas heeft gezien. Gebruik hiervoor de tips op blz. 58 van het werkboek.</a:t>
            </a:r>
          </a:p>
          <a:p>
            <a:pPr marL="0" lvl="0" indent="0">
              <a:lnSpc>
                <a:spcPct val="130000"/>
              </a:lnSpc>
              <a:spcAft>
                <a:spcPts val="800"/>
              </a:spcAft>
              <a:buFont typeface="Symbol" panose="05050102010706020507" pitchFamily="18" charset="2"/>
              <a:buNone/>
            </a:pPr>
            <a:endParaRPr lang="nl-NL" sz="1800" dirty="0">
              <a:effectLst/>
              <a:latin typeface="Aptos" panose="020B0004020202020204" pitchFamily="34" charset="0"/>
              <a:ea typeface="Times New Roman" panose="02020603050405020304" pitchFamily="18" charset="0"/>
              <a:cs typeface="Times New Roman" panose="02020603050405020304" pitchFamily="18" charset="0"/>
            </a:endParaRPr>
          </a:p>
          <a:p>
            <a:r>
              <a:rPr lang="nl-NL" dirty="0"/>
              <a:t>De mentor bepaalt hoeveel groepjes er presenteren. De voorkeur heeft dat alle groepjes aan bod komen. Dit is afhankelijk van de beschikbare tijd. Deze opdracht kan ook meegegeven worden als huiswerk opdracht om er in de volgende les op terug te komen.</a:t>
            </a:r>
          </a:p>
        </p:txBody>
      </p:sp>
      <p:sp>
        <p:nvSpPr>
          <p:cNvPr id="4" name="Tijdelijke aanduiding voor dianummer 3"/>
          <p:cNvSpPr>
            <a:spLocks noGrp="1"/>
          </p:cNvSpPr>
          <p:nvPr>
            <p:ph type="sldNum" sz="quarter" idx="5"/>
          </p:nvPr>
        </p:nvSpPr>
        <p:spPr/>
        <p:txBody>
          <a:bodyPr/>
          <a:lstStyle/>
          <a:p>
            <a:fld id="{DE0247C9-9BEB-454C-8FB3-3EA463629412}" type="slidenum">
              <a:rPr lang="nl-NL" smtClean="0"/>
              <a:t>7</a:t>
            </a:fld>
            <a:endParaRPr lang="nl-NL"/>
          </a:p>
        </p:txBody>
      </p:sp>
    </p:spTree>
    <p:extLst>
      <p:ext uri="{BB962C8B-B14F-4D97-AF65-F5344CB8AC3E}">
        <p14:creationId xmlns:p14="http://schemas.microsoft.com/office/powerpoint/2010/main" val="3817158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30000"/>
              </a:lnSpc>
              <a:spcAft>
                <a:spcPts val="800"/>
              </a:spcAft>
            </a:pPr>
            <a:r>
              <a:rPr lang="nl-NL" sz="1800" b="1" dirty="0">
                <a:effectLst/>
                <a:latin typeface="Aptos" panose="020B0004020202020204" pitchFamily="34" charset="0"/>
                <a:ea typeface="Times New Roman" panose="02020603050405020304" pitchFamily="18" charset="0"/>
                <a:cs typeface="Times New Roman" panose="02020603050405020304" pitchFamily="18" charset="0"/>
              </a:rPr>
              <a:t>(10 min)</a:t>
            </a:r>
          </a:p>
          <a:p>
            <a:pPr>
              <a:lnSpc>
                <a:spcPct val="130000"/>
              </a:lnSpc>
              <a:spcAft>
                <a:spcPts val="800"/>
              </a:spcAft>
            </a:pPr>
            <a:r>
              <a:rPr lang="nl-NL" sz="1800" b="1" dirty="0">
                <a:effectLst/>
                <a:latin typeface="Aptos" panose="020B0004020202020204" pitchFamily="34" charset="0"/>
                <a:ea typeface="Times New Roman" panose="02020603050405020304" pitchFamily="18" charset="0"/>
                <a:cs typeface="Times New Roman" panose="02020603050405020304" pitchFamily="18" charset="0"/>
              </a:rPr>
              <a:t>(42 min totaal)</a:t>
            </a:r>
          </a:p>
          <a:p>
            <a:pPr>
              <a:lnSpc>
                <a:spcPct val="130000"/>
              </a:lnSpc>
              <a:spcAft>
                <a:spcPts val="800"/>
              </a:spcAft>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Gebruik de praktijkopdracht op blz. 59 als ondersteuning. Begeleid het feedback geven door startvragen te gebruiken. Bijvoorbeeld:</a:t>
            </a:r>
          </a:p>
          <a:p>
            <a:pPr marL="342900" lvl="0" indent="-342900">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Wat vond je goed aan de presentatie en waarom vond je het goed?</a:t>
            </a:r>
          </a:p>
          <a:p>
            <a:pPr marL="342900" lvl="0" indent="-342900">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Hoe was de manier van spreken van degene die presenteerde?</a:t>
            </a:r>
          </a:p>
          <a:p>
            <a:pPr marL="342900" lvl="0" indent="-342900">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Was de presentatie overzichtelijk en duidelijk?</a:t>
            </a:r>
          </a:p>
          <a:p>
            <a:pPr marL="342900" lvl="0" indent="-342900">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Wat is de feedback die je wilt geven?</a:t>
            </a:r>
          </a:p>
          <a:p>
            <a:pPr marL="342900" lvl="0" indent="-342900">
              <a:lnSpc>
                <a:spcPct val="130000"/>
              </a:lnSpc>
              <a:spcAft>
                <a:spcPts val="800"/>
              </a:spcAft>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Wat heb je nu geleerd over feedback geven en ontvangen?</a:t>
            </a:r>
          </a:p>
          <a:p>
            <a:pPr marL="342900" lvl="0" indent="-342900">
              <a:lnSpc>
                <a:spcPct val="130000"/>
              </a:lnSpc>
              <a:spcAft>
                <a:spcPts val="800"/>
              </a:spcAft>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Eigen aanvullingen.</a:t>
            </a:r>
          </a:p>
          <a:p>
            <a:endParaRPr lang="nl-NL" dirty="0"/>
          </a:p>
        </p:txBody>
      </p:sp>
      <p:sp>
        <p:nvSpPr>
          <p:cNvPr id="4" name="Tijdelijke aanduiding voor dianummer 3"/>
          <p:cNvSpPr>
            <a:spLocks noGrp="1"/>
          </p:cNvSpPr>
          <p:nvPr>
            <p:ph type="sldNum" sz="quarter" idx="5"/>
          </p:nvPr>
        </p:nvSpPr>
        <p:spPr/>
        <p:txBody>
          <a:bodyPr/>
          <a:lstStyle/>
          <a:p>
            <a:fld id="{DE0247C9-9BEB-454C-8FB3-3EA463629412}" type="slidenum">
              <a:rPr lang="nl-NL" smtClean="0"/>
              <a:t>8</a:t>
            </a:fld>
            <a:endParaRPr lang="nl-NL"/>
          </a:p>
        </p:txBody>
      </p:sp>
    </p:spTree>
    <p:extLst>
      <p:ext uri="{BB962C8B-B14F-4D97-AF65-F5344CB8AC3E}">
        <p14:creationId xmlns:p14="http://schemas.microsoft.com/office/powerpoint/2010/main" val="12734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(5 min)</a:t>
            </a:r>
          </a:p>
          <a:p>
            <a:r>
              <a:rPr lang="nl-NL" b="1" dirty="0"/>
              <a:t>(totaal 47 min)</a:t>
            </a:r>
          </a:p>
          <a:p>
            <a:pPr algn="just">
              <a:lnSpc>
                <a:spcPct val="130000"/>
              </a:lnSpc>
              <a:spcAft>
                <a:spcPts val="800"/>
              </a:spcAft>
            </a:pPr>
            <a:r>
              <a:rPr lang="nl-NL" sz="1800" b="1" i="1" dirty="0">
                <a:effectLst/>
                <a:latin typeface="Aptos" panose="020B0004020202020204" pitchFamily="34" charset="0"/>
                <a:ea typeface="Times New Roman" panose="02020603050405020304" pitchFamily="18" charset="0"/>
                <a:cs typeface="Times New Roman" panose="02020603050405020304" pitchFamily="18" charset="0"/>
              </a:rPr>
              <a:t>Reflectieopdracht:</a:t>
            </a:r>
            <a:endParaRPr lang="nl-NL" sz="1800" b="1" dirty="0">
              <a:effectLst/>
              <a:latin typeface="Aptos" panose="020B0004020202020204" pitchFamily="34" charset="0"/>
              <a:ea typeface="Times New Roman" panose="02020603050405020304" pitchFamily="18" charset="0"/>
              <a:cs typeface="Times New Roman" panose="02020603050405020304" pitchFamily="18" charset="0"/>
            </a:endParaRPr>
          </a:p>
          <a:p>
            <a:pPr algn="just">
              <a:lnSpc>
                <a:spcPct val="130000"/>
              </a:lnSpc>
              <a:spcAft>
                <a:spcPts val="800"/>
              </a:spcAft>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Gebruik als mentor de reflectieopdracht op blz. 56 va het werkboek. Het doel van deze reflectieopdracht is de leerling bewust te maken van het samenwerken. Dit is een belangrijke vaardigheid om gezamenlijke opdrachten uit te voeren. Let op de mate van samenwerken, luister, begrip tonen voor andermans ideeën en uitleggen van ideeën. Geef zelf feedback op basis van gedrag wat je hebt waargenomen. Geef tips mee om de leerling te helpen te verbeteren in bepaalde vaardigheden.</a:t>
            </a:r>
          </a:p>
          <a:p>
            <a:endParaRPr lang="nl-NL" dirty="0"/>
          </a:p>
        </p:txBody>
      </p:sp>
      <p:sp>
        <p:nvSpPr>
          <p:cNvPr id="4" name="Tijdelijke aanduiding voor dianummer 3"/>
          <p:cNvSpPr>
            <a:spLocks noGrp="1"/>
          </p:cNvSpPr>
          <p:nvPr>
            <p:ph type="sldNum" sz="quarter" idx="5"/>
          </p:nvPr>
        </p:nvSpPr>
        <p:spPr/>
        <p:txBody>
          <a:bodyPr/>
          <a:lstStyle/>
          <a:p>
            <a:fld id="{DE0247C9-9BEB-454C-8FB3-3EA463629412}" type="slidenum">
              <a:rPr lang="nl-NL" smtClean="0"/>
              <a:t>9</a:t>
            </a:fld>
            <a:endParaRPr lang="nl-NL"/>
          </a:p>
        </p:txBody>
      </p:sp>
    </p:spTree>
    <p:extLst>
      <p:ext uri="{BB962C8B-B14F-4D97-AF65-F5344CB8AC3E}">
        <p14:creationId xmlns:p14="http://schemas.microsoft.com/office/powerpoint/2010/main" val="275009740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CEA33212-1F26-4117-9E8C-6F623D690C62}" type="datetime1">
              <a:rPr lang="nl-NL" smtClean="0"/>
              <a:t>29-11-2024</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B88BE8C2-402C-4CD1-BA8A-8ED3B9FFFB35}" type="slidenum">
              <a:rPr lang="nl-NL" smtClean="0"/>
              <a:t>‹nr.›</a:t>
            </a:fld>
            <a:endParaRPr lang="nl-NL"/>
          </a:p>
        </p:txBody>
      </p:sp>
    </p:spTree>
    <p:extLst>
      <p:ext uri="{BB962C8B-B14F-4D97-AF65-F5344CB8AC3E}">
        <p14:creationId xmlns:p14="http://schemas.microsoft.com/office/powerpoint/2010/main" val="3248675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nl-NL"/>
              <a:t>Klik om stijl te bewerken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F3BC576E-213A-45C7-A37C-C89CD344FC15}" type="datetime1">
              <a:rPr lang="nl-NL" smtClean="0"/>
              <a:t>29-11-2024</a:t>
            </a:fld>
            <a:endParaRPr lang="nl-NL"/>
          </a:p>
        </p:txBody>
      </p:sp>
      <p:sp>
        <p:nvSpPr>
          <p:cNvPr id="6" name="Footer Placeholder 5"/>
          <p:cNvSpPr>
            <a:spLocks noGrp="1"/>
          </p:cNvSpPr>
          <p:nvPr>
            <p:ph type="ftr" sz="quarter" idx="11"/>
          </p:nvPr>
        </p:nvSpPr>
        <p:spPr/>
        <p:txBody>
          <a:bodyPr/>
          <a:lstStyle/>
          <a:p>
            <a:r>
              <a:rPr lang="nl-NL"/>
              <a:t>Mission possibleMission Possible</a:t>
            </a:r>
            <a:endParaRPr lang="nl-NL"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2389879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nl-NL"/>
              <a:t>Klik om stijl te bewerken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415B770-B701-482C-989F-06EF0ECB0308}" type="datetime1">
              <a:rPr lang="nl-NL" smtClean="0"/>
              <a:t>29-11-2024</a:t>
            </a:fld>
            <a:endParaRPr lang="nl-NL"/>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2510134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FA26D691-DB98-40E4-A9A6-CC966A9F3AB2}" type="datetime1">
              <a:rPr lang="nl-NL" smtClean="0"/>
              <a:t>29-11-2024</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2216888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99925B2-23FF-4541-AFA7-EC8A9635E986}" type="datetime1">
              <a:rPr lang="nl-NL" smtClean="0"/>
              <a:t>29-11-2024</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2575663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E5EA89-EB06-90EC-D7C2-4587838FAFB2}"/>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549D9BAB-AB74-0ED1-071B-86DFF8D650E6}"/>
              </a:ext>
            </a:extLst>
          </p:cNvPr>
          <p:cNvSpPr>
            <a:spLocks noGrp="1"/>
          </p:cNvSpPr>
          <p:nvPr>
            <p:ph type="dt" sz="half" idx="10"/>
          </p:nvPr>
        </p:nvSpPr>
        <p:spPr/>
        <p:txBody>
          <a:bodyPr/>
          <a:lstStyle/>
          <a:p>
            <a:fld id="{9267E10C-D403-4175-A81B-6E357AFD66EC}" type="datetime1">
              <a:rPr lang="nl-NL" smtClean="0"/>
              <a:t>29-11-2024</a:t>
            </a:fld>
            <a:endParaRPr lang="nl-NL"/>
          </a:p>
        </p:txBody>
      </p:sp>
      <p:sp>
        <p:nvSpPr>
          <p:cNvPr id="4" name="Tijdelijke aanduiding voor voettekst 3">
            <a:extLst>
              <a:ext uri="{FF2B5EF4-FFF2-40B4-BE49-F238E27FC236}">
                <a16:creationId xmlns:a16="http://schemas.microsoft.com/office/drawing/2014/main" id="{4BC8C043-5C99-B3C3-E087-10D25C997FCB}"/>
              </a:ext>
            </a:extLst>
          </p:cNvPr>
          <p:cNvSpPr>
            <a:spLocks noGrp="1"/>
          </p:cNvSpPr>
          <p:nvPr>
            <p:ph type="ftr" sz="quarter" idx="11"/>
          </p:nvPr>
        </p:nvSpPr>
        <p:spPr/>
        <p:txBody>
          <a:bodyPr/>
          <a:lstStyle/>
          <a:p>
            <a:r>
              <a:rPr lang="nl-NL"/>
              <a:t>Mission possibleMission Possible</a:t>
            </a:r>
            <a:endParaRPr lang="nl-NL" dirty="0"/>
          </a:p>
        </p:txBody>
      </p:sp>
      <p:sp>
        <p:nvSpPr>
          <p:cNvPr id="5" name="Tijdelijke aanduiding voor dianummer 4">
            <a:extLst>
              <a:ext uri="{FF2B5EF4-FFF2-40B4-BE49-F238E27FC236}">
                <a16:creationId xmlns:a16="http://schemas.microsoft.com/office/drawing/2014/main" id="{1A133B18-603F-F592-D626-986BA43C4DBD}"/>
              </a:ext>
            </a:extLst>
          </p:cNvPr>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2758112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DF50CD-AF17-D9B5-4B46-49C232AE3FE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24F6E89-FA28-EDC9-14E3-125262982E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881A6E31-7820-1532-BF48-F6434DF8B7AF}"/>
              </a:ext>
            </a:extLst>
          </p:cNvPr>
          <p:cNvSpPr>
            <a:spLocks noGrp="1"/>
          </p:cNvSpPr>
          <p:nvPr>
            <p:ph type="dt" sz="half" idx="10"/>
          </p:nvPr>
        </p:nvSpPr>
        <p:spPr/>
        <p:txBody>
          <a:bodyPr/>
          <a:lstStyle/>
          <a:p>
            <a:fld id="{95D45FE5-954F-4CC5-8FD3-C7024C7694AD}" type="datetime1">
              <a:rPr lang="nl-NL" smtClean="0"/>
              <a:t>29-11-2024</a:t>
            </a:fld>
            <a:endParaRPr lang="nl-NL"/>
          </a:p>
        </p:txBody>
      </p:sp>
      <p:sp>
        <p:nvSpPr>
          <p:cNvPr id="5" name="Tijdelijke aanduiding voor voettekst 4">
            <a:extLst>
              <a:ext uri="{FF2B5EF4-FFF2-40B4-BE49-F238E27FC236}">
                <a16:creationId xmlns:a16="http://schemas.microsoft.com/office/drawing/2014/main" id="{203D5575-6163-FB7F-2DC0-EE3C1F30A987}"/>
              </a:ext>
            </a:extLst>
          </p:cNvPr>
          <p:cNvSpPr>
            <a:spLocks noGrp="1"/>
          </p:cNvSpPr>
          <p:nvPr>
            <p:ph type="ftr" sz="quarter" idx="11"/>
          </p:nvPr>
        </p:nvSpPr>
        <p:spPr/>
        <p:txBody>
          <a:body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FF506E71-4516-7C43-2D28-9E726DF16AD4}"/>
              </a:ext>
            </a:extLst>
          </p:cNvPr>
          <p:cNvSpPr>
            <a:spLocks noGrp="1"/>
          </p:cNvSpPr>
          <p:nvPr>
            <p:ph type="sldNum" sz="quarter" idx="12"/>
          </p:nvPr>
        </p:nvSpPr>
        <p:spPr/>
        <p:txBody>
          <a:bodyPr/>
          <a:lstStyle/>
          <a:p>
            <a:fld id="{7296DBDA-9033-4572-9938-1180B2811EC4}" type="slidenum">
              <a:rPr lang="nl-NL" smtClean="0"/>
              <a:t>‹nr.›</a:t>
            </a:fld>
            <a:endParaRPr lang="nl-NL"/>
          </a:p>
        </p:txBody>
      </p:sp>
    </p:spTree>
    <p:extLst>
      <p:ext uri="{BB962C8B-B14F-4D97-AF65-F5344CB8AC3E}">
        <p14:creationId xmlns:p14="http://schemas.microsoft.com/office/powerpoint/2010/main" val="2734933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ACF079-6334-7929-77A6-E2C8A546DA0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29CAF44-89AD-BE96-5976-CA12C1BCB6E8}"/>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D440D52-A1DE-744B-7D53-8AF7CDFF9E8E}"/>
              </a:ext>
            </a:extLst>
          </p:cNvPr>
          <p:cNvSpPr>
            <a:spLocks noGrp="1"/>
          </p:cNvSpPr>
          <p:nvPr>
            <p:ph type="dt" sz="half" idx="10"/>
          </p:nvPr>
        </p:nvSpPr>
        <p:spPr/>
        <p:txBody>
          <a:bodyPr/>
          <a:lstStyle/>
          <a:p>
            <a:fld id="{DE27F955-7671-423D-A2E7-B07C98F3BE30}" type="datetime1">
              <a:rPr lang="nl-NL" smtClean="0"/>
              <a:t>29-11-2024</a:t>
            </a:fld>
            <a:endParaRPr lang="nl-NL"/>
          </a:p>
        </p:txBody>
      </p:sp>
      <p:sp>
        <p:nvSpPr>
          <p:cNvPr id="5" name="Tijdelijke aanduiding voor voettekst 4">
            <a:extLst>
              <a:ext uri="{FF2B5EF4-FFF2-40B4-BE49-F238E27FC236}">
                <a16:creationId xmlns:a16="http://schemas.microsoft.com/office/drawing/2014/main" id="{21DF6A58-9BDD-C83C-996E-51F896977B0A}"/>
              </a:ext>
            </a:extLst>
          </p:cNvPr>
          <p:cNvSpPr>
            <a:spLocks noGrp="1"/>
          </p:cNvSpPr>
          <p:nvPr>
            <p:ph type="ftr" sz="quarter" idx="11"/>
          </p:nvPr>
        </p:nvSpPr>
        <p:spPr/>
        <p:txBody>
          <a:body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74DFE68F-4D14-4392-9F42-3DCE0AA89BA3}"/>
              </a:ext>
            </a:extLst>
          </p:cNvPr>
          <p:cNvSpPr>
            <a:spLocks noGrp="1"/>
          </p:cNvSpPr>
          <p:nvPr>
            <p:ph type="sldNum" sz="quarter" idx="12"/>
          </p:nvPr>
        </p:nvSpPr>
        <p:spPr/>
        <p:txBody>
          <a:bodyPr/>
          <a:lstStyle/>
          <a:p>
            <a:fld id="{7296DBDA-9033-4572-9938-1180B2811EC4}" type="slidenum">
              <a:rPr lang="nl-NL" smtClean="0"/>
              <a:t>‹nr.›</a:t>
            </a:fld>
            <a:endParaRPr lang="nl-NL"/>
          </a:p>
        </p:txBody>
      </p:sp>
    </p:spTree>
    <p:extLst>
      <p:ext uri="{BB962C8B-B14F-4D97-AF65-F5344CB8AC3E}">
        <p14:creationId xmlns:p14="http://schemas.microsoft.com/office/powerpoint/2010/main" val="20138905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F14991-2268-D793-85AB-43C3DCC93403}"/>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32DE27FA-385D-2D51-0CDB-F8FE87602D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5E93954-98AA-E9F0-EA36-1B27C3436067}"/>
              </a:ext>
            </a:extLst>
          </p:cNvPr>
          <p:cNvSpPr>
            <a:spLocks noGrp="1"/>
          </p:cNvSpPr>
          <p:nvPr>
            <p:ph type="dt" sz="half" idx="10"/>
          </p:nvPr>
        </p:nvSpPr>
        <p:spPr/>
        <p:txBody>
          <a:bodyPr/>
          <a:lstStyle/>
          <a:p>
            <a:fld id="{EF3D64C3-8A2E-45FE-96CB-90136B81FF02}" type="datetime1">
              <a:rPr lang="nl-NL" smtClean="0"/>
              <a:t>29-11-2024</a:t>
            </a:fld>
            <a:endParaRPr lang="nl-NL"/>
          </a:p>
        </p:txBody>
      </p:sp>
      <p:sp>
        <p:nvSpPr>
          <p:cNvPr id="5" name="Tijdelijke aanduiding voor voettekst 4">
            <a:extLst>
              <a:ext uri="{FF2B5EF4-FFF2-40B4-BE49-F238E27FC236}">
                <a16:creationId xmlns:a16="http://schemas.microsoft.com/office/drawing/2014/main" id="{4D1EB260-2C13-48FA-8E90-E9D88AA3275B}"/>
              </a:ext>
            </a:extLst>
          </p:cNvPr>
          <p:cNvSpPr>
            <a:spLocks noGrp="1"/>
          </p:cNvSpPr>
          <p:nvPr>
            <p:ph type="ftr" sz="quarter" idx="11"/>
          </p:nvPr>
        </p:nvSpPr>
        <p:spPr/>
        <p:txBody>
          <a:body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1D229E47-7B3C-4EBF-EA57-C4949B237737}"/>
              </a:ext>
            </a:extLst>
          </p:cNvPr>
          <p:cNvSpPr>
            <a:spLocks noGrp="1"/>
          </p:cNvSpPr>
          <p:nvPr>
            <p:ph type="sldNum" sz="quarter" idx="12"/>
          </p:nvPr>
        </p:nvSpPr>
        <p:spPr/>
        <p:txBody>
          <a:bodyPr/>
          <a:lstStyle/>
          <a:p>
            <a:fld id="{7296DBDA-9033-4572-9938-1180B2811EC4}" type="slidenum">
              <a:rPr lang="nl-NL" smtClean="0"/>
              <a:t>‹nr.›</a:t>
            </a:fld>
            <a:endParaRPr lang="nl-NL"/>
          </a:p>
        </p:txBody>
      </p:sp>
    </p:spTree>
    <p:extLst>
      <p:ext uri="{BB962C8B-B14F-4D97-AF65-F5344CB8AC3E}">
        <p14:creationId xmlns:p14="http://schemas.microsoft.com/office/powerpoint/2010/main" val="1004117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4F89BD-190F-4339-34EB-55936435521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442CBD0-8068-41DA-8EF5-FCA273F6785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929B5408-E453-8D1C-149B-5F3727795E7C}"/>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866C60DE-A0F9-1B4F-8271-A6C9CF662CD9}"/>
              </a:ext>
            </a:extLst>
          </p:cNvPr>
          <p:cNvSpPr>
            <a:spLocks noGrp="1"/>
          </p:cNvSpPr>
          <p:nvPr>
            <p:ph type="dt" sz="half" idx="10"/>
          </p:nvPr>
        </p:nvSpPr>
        <p:spPr/>
        <p:txBody>
          <a:bodyPr/>
          <a:lstStyle/>
          <a:p>
            <a:fld id="{2FC40C09-A561-47A3-9372-A5E53767AF8C}" type="datetime1">
              <a:rPr lang="nl-NL" smtClean="0"/>
              <a:t>29-11-2024</a:t>
            </a:fld>
            <a:endParaRPr lang="nl-NL"/>
          </a:p>
        </p:txBody>
      </p:sp>
      <p:sp>
        <p:nvSpPr>
          <p:cNvPr id="6" name="Tijdelijke aanduiding voor voettekst 5">
            <a:extLst>
              <a:ext uri="{FF2B5EF4-FFF2-40B4-BE49-F238E27FC236}">
                <a16:creationId xmlns:a16="http://schemas.microsoft.com/office/drawing/2014/main" id="{FEDCAE47-9654-BA7D-2AF9-2AC96C912F39}"/>
              </a:ext>
            </a:extLst>
          </p:cNvPr>
          <p:cNvSpPr>
            <a:spLocks noGrp="1"/>
          </p:cNvSpPr>
          <p:nvPr>
            <p:ph type="ftr" sz="quarter" idx="11"/>
          </p:nvPr>
        </p:nvSpPr>
        <p:spPr/>
        <p:txBody>
          <a:bodyPr/>
          <a:lstStyle/>
          <a:p>
            <a:r>
              <a:rPr lang="nl-NL"/>
              <a:t>Mission possibleMission Possible</a:t>
            </a:r>
            <a:endParaRPr lang="nl-NL" dirty="0"/>
          </a:p>
        </p:txBody>
      </p:sp>
      <p:sp>
        <p:nvSpPr>
          <p:cNvPr id="7" name="Tijdelijke aanduiding voor dianummer 6">
            <a:extLst>
              <a:ext uri="{FF2B5EF4-FFF2-40B4-BE49-F238E27FC236}">
                <a16:creationId xmlns:a16="http://schemas.microsoft.com/office/drawing/2014/main" id="{ADADF313-336D-F9AA-112D-0B26ABB478D5}"/>
              </a:ext>
            </a:extLst>
          </p:cNvPr>
          <p:cNvSpPr>
            <a:spLocks noGrp="1"/>
          </p:cNvSpPr>
          <p:nvPr>
            <p:ph type="sldNum" sz="quarter" idx="12"/>
          </p:nvPr>
        </p:nvSpPr>
        <p:spPr/>
        <p:txBody>
          <a:bodyPr/>
          <a:lstStyle/>
          <a:p>
            <a:fld id="{7296DBDA-9033-4572-9938-1180B2811EC4}" type="slidenum">
              <a:rPr lang="nl-NL" smtClean="0"/>
              <a:t>‹nr.›</a:t>
            </a:fld>
            <a:endParaRPr lang="nl-NL"/>
          </a:p>
        </p:txBody>
      </p:sp>
    </p:spTree>
    <p:extLst>
      <p:ext uri="{BB962C8B-B14F-4D97-AF65-F5344CB8AC3E}">
        <p14:creationId xmlns:p14="http://schemas.microsoft.com/office/powerpoint/2010/main" val="14131124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0CE0B7-BCEF-4AF2-4F7E-93B62B615C9D}"/>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6ABA6D1-EFF9-0B11-C5FC-FB9F1E240D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AB328746-CE65-ECD4-2B81-D14ACC5DAF5D}"/>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4D81AD97-705F-C011-20FE-6F419476AE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52202B0B-3965-F0DF-D9AB-0023F2382DB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88CA270-2970-5A21-A31F-58511AC9327C}"/>
              </a:ext>
            </a:extLst>
          </p:cNvPr>
          <p:cNvSpPr>
            <a:spLocks noGrp="1"/>
          </p:cNvSpPr>
          <p:nvPr>
            <p:ph type="dt" sz="half" idx="10"/>
          </p:nvPr>
        </p:nvSpPr>
        <p:spPr/>
        <p:txBody>
          <a:bodyPr/>
          <a:lstStyle/>
          <a:p>
            <a:fld id="{FE7EC967-C363-4F9C-9911-B6FA2FAD687E}" type="datetime1">
              <a:rPr lang="nl-NL" smtClean="0"/>
              <a:t>29-11-2024</a:t>
            </a:fld>
            <a:endParaRPr lang="nl-NL"/>
          </a:p>
        </p:txBody>
      </p:sp>
      <p:sp>
        <p:nvSpPr>
          <p:cNvPr id="8" name="Tijdelijke aanduiding voor voettekst 7">
            <a:extLst>
              <a:ext uri="{FF2B5EF4-FFF2-40B4-BE49-F238E27FC236}">
                <a16:creationId xmlns:a16="http://schemas.microsoft.com/office/drawing/2014/main" id="{C3D0BFC4-9957-495B-99B0-518533488FCF}"/>
              </a:ext>
            </a:extLst>
          </p:cNvPr>
          <p:cNvSpPr>
            <a:spLocks noGrp="1"/>
          </p:cNvSpPr>
          <p:nvPr>
            <p:ph type="ftr" sz="quarter" idx="11"/>
          </p:nvPr>
        </p:nvSpPr>
        <p:spPr/>
        <p:txBody>
          <a:bodyPr/>
          <a:lstStyle/>
          <a:p>
            <a:r>
              <a:rPr lang="nl-NL"/>
              <a:t>Mission possibleMission Possible</a:t>
            </a:r>
            <a:endParaRPr lang="nl-NL" dirty="0"/>
          </a:p>
        </p:txBody>
      </p:sp>
      <p:sp>
        <p:nvSpPr>
          <p:cNvPr id="9" name="Tijdelijke aanduiding voor dianummer 8">
            <a:extLst>
              <a:ext uri="{FF2B5EF4-FFF2-40B4-BE49-F238E27FC236}">
                <a16:creationId xmlns:a16="http://schemas.microsoft.com/office/drawing/2014/main" id="{1A1EBEC1-567A-4284-3B24-8F2CC0B85EEE}"/>
              </a:ext>
            </a:extLst>
          </p:cNvPr>
          <p:cNvSpPr>
            <a:spLocks noGrp="1"/>
          </p:cNvSpPr>
          <p:nvPr>
            <p:ph type="sldNum" sz="quarter" idx="12"/>
          </p:nvPr>
        </p:nvSpPr>
        <p:spPr/>
        <p:txBody>
          <a:bodyPr/>
          <a:lstStyle/>
          <a:p>
            <a:fld id="{7296DBDA-9033-4572-9938-1180B2811EC4}" type="slidenum">
              <a:rPr lang="nl-NL" smtClean="0"/>
              <a:t>‹nr.›</a:t>
            </a:fld>
            <a:endParaRPr lang="nl-NL"/>
          </a:p>
        </p:txBody>
      </p:sp>
    </p:spTree>
    <p:extLst>
      <p:ext uri="{BB962C8B-B14F-4D97-AF65-F5344CB8AC3E}">
        <p14:creationId xmlns:p14="http://schemas.microsoft.com/office/powerpoint/2010/main" val="2955151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121D73B-7F1C-4AC2-9156-334EBF51AC7F}" type="datetime1">
              <a:rPr lang="nl-NL" smtClean="0"/>
              <a:t>29-11-2024</a:t>
            </a:fld>
            <a:endParaRPr lang="nl-NL"/>
          </a:p>
        </p:txBody>
      </p:sp>
      <p:sp>
        <p:nvSpPr>
          <p:cNvPr id="5" name="Footer Placeholder 4"/>
          <p:cNvSpPr>
            <a:spLocks noGrp="1"/>
          </p:cNvSpPr>
          <p:nvPr>
            <p:ph type="ftr" sz="quarter" idx="11"/>
          </p:nvPr>
        </p:nvSpPr>
        <p:spPr/>
        <p:txBody>
          <a:bodyPr/>
          <a:lstStyle>
            <a:lvl1pPr>
              <a:defRPr sz="1400" i="1">
                <a:latin typeface="Terminator Dark Fate" panose="02000500000000000000" pitchFamily="2" charset="0"/>
              </a:defRPr>
            </a:lvl1p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28397182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985296-5D08-7780-9C6F-6920B397349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ECC346B-6589-F3DA-5B67-A14839F441A1}"/>
              </a:ext>
            </a:extLst>
          </p:cNvPr>
          <p:cNvSpPr>
            <a:spLocks noGrp="1"/>
          </p:cNvSpPr>
          <p:nvPr>
            <p:ph type="dt" sz="half" idx="10"/>
          </p:nvPr>
        </p:nvSpPr>
        <p:spPr/>
        <p:txBody>
          <a:bodyPr/>
          <a:lstStyle/>
          <a:p>
            <a:fld id="{FCC80593-04A3-4A93-8E92-A82D16FC0A84}" type="datetime1">
              <a:rPr lang="nl-NL" smtClean="0"/>
              <a:t>29-11-2024</a:t>
            </a:fld>
            <a:endParaRPr lang="nl-NL"/>
          </a:p>
        </p:txBody>
      </p:sp>
      <p:sp>
        <p:nvSpPr>
          <p:cNvPr id="4" name="Tijdelijke aanduiding voor voettekst 3">
            <a:extLst>
              <a:ext uri="{FF2B5EF4-FFF2-40B4-BE49-F238E27FC236}">
                <a16:creationId xmlns:a16="http://schemas.microsoft.com/office/drawing/2014/main" id="{07F1375B-791B-B48D-47A4-6EE86D558F82}"/>
              </a:ext>
            </a:extLst>
          </p:cNvPr>
          <p:cNvSpPr>
            <a:spLocks noGrp="1"/>
          </p:cNvSpPr>
          <p:nvPr>
            <p:ph type="ftr" sz="quarter" idx="11"/>
          </p:nvPr>
        </p:nvSpPr>
        <p:spPr/>
        <p:txBody>
          <a:bodyPr/>
          <a:lstStyle/>
          <a:p>
            <a:r>
              <a:rPr lang="nl-NL"/>
              <a:t>Mission possibleMission Possible</a:t>
            </a:r>
            <a:endParaRPr lang="nl-NL" dirty="0"/>
          </a:p>
        </p:txBody>
      </p:sp>
      <p:sp>
        <p:nvSpPr>
          <p:cNvPr id="5" name="Tijdelijke aanduiding voor dianummer 4">
            <a:extLst>
              <a:ext uri="{FF2B5EF4-FFF2-40B4-BE49-F238E27FC236}">
                <a16:creationId xmlns:a16="http://schemas.microsoft.com/office/drawing/2014/main" id="{CCA04E4D-CD9E-0195-7837-DE6AD34001AB}"/>
              </a:ext>
            </a:extLst>
          </p:cNvPr>
          <p:cNvSpPr>
            <a:spLocks noGrp="1"/>
          </p:cNvSpPr>
          <p:nvPr>
            <p:ph type="sldNum" sz="quarter" idx="12"/>
          </p:nvPr>
        </p:nvSpPr>
        <p:spPr/>
        <p:txBody>
          <a:bodyPr/>
          <a:lstStyle/>
          <a:p>
            <a:fld id="{7296DBDA-9033-4572-9938-1180B2811EC4}" type="slidenum">
              <a:rPr lang="nl-NL" smtClean="0"/>
              <a:t>‹nr.›</a:t>
            </a:fld>
            <a:endParaRPr lang="nl-NL"/>
          </a:p>
        </p:txBody>
      </p:sp>
    </p:spTree>
    <p:extLst>
      <p:ext uri="{BB962C8B-B14F-4D97-AF65-F5344CB8AC3E}">
        <p14:creationId xmlns:p14="http://schemas.microsoft.com/office/powerpoint/2010/main" val="29733905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8431812-7804-5E93-9C50-08CED783ED2A}"/>
              </a:ext>
            </a:extLst>
          </p:cNvPr>
          <p:cNvSpPr>
            <a:spLocks noGrp="1"/>
          </p:cNvSpPr>
          <p:nvPr>
            <p:ph type="dt" sz="half" idx="10"/>
          </p:nvPr>
        </p:nvSpPr>
        <p:spPr/>
        <p:txBody>
          <a:bodyPr/>
          <a:lstStyle/>
          <a:p>
            <a:fld id="{015BCC19-BA51-4EDD-A1F4-A5119BED2AFD}" type="datetime1">
              <a:rPr lang="nl-NL" smtClean="0"/>
              <a:t>29-11-2024</a:t>
            </a:fld>
            <a:endParaRPr lang="nl-NL"/>
          </a:p>
        </p:txBody>
      </p:sp>
      <p:sp>
        <p:nvSpPr>
          <p:cNvPr id="3" name="Tijdelijke aanduiding voor voettekst 2">
            <a:extLst>
              <a:ext uri="{FF2B5EF4-FFF2-40B4-BE49-F238E27FC236}">
                <a16:creationId xmlns:a16="http://schemas.microsoft.com/office/drawing/2014/main" id="{E355D0C0-32DF-398A-73F9-F51D7F05CC83}"/>
              </a:ext>
            </a:extLst>
          </p:cNvPr>
          <p:cNvSpPr>
            <a:spLocks noGrp="1"/>
          </p:cNvSpPr>
          <p:nvPr>
            <p:ph type="ftr" sz="quarter" idx="11"/>
          </p:nvPr>
        </p:nvSpPr>
        <p:spPr/>
        <p:txBody>
          <a:bodyPr/>
          <a:lstStyle/>
          <a:p>
            <a:r>
              <a:rPr lang="nl-NL"/>
              <a:t>Mission possibleMission Possible</a:t>
            </a:r>
            <a:endParaRPr lang="nl-NL" dirty="0"/>
          </a:p>
        </p:txBody>
      </p:sp>
      <p:sp>
        <p:nvSpPr>
          <p:cNvPr id="4" name="Tijdelijke aanduiding voor dianummer 3">
            <a:extLst>
              <a:ext uri="{FF2B5EF4-FFF2-40B4-BE49-F238E27FC236}">
                <a16:creationId xmlns:a16="http://schemas.microsoft.com/office/drawing/2014/main" id="{D2AFFBD8-703F-3FFA-A32C-DD39143A49DD}"/>
              </a:ext>
            </a:extLst>
          </p:cNvPr>
          <p:cNvSpPr>
            <a:spLocks noGrp="1"/>
          </p:cNvSpPr>
          <p:nvPr>
            <p:ph type="sldNum" sz="quarter" idx="12"/>
          </p:nvPr>
        </p:nvSpPr>
        <p:spPr/>
        <p:txBody>
          <a:bodyPr/>
          <a:lstStyle/>
          <a:p>
            <a:fld id="{7296DBDA-9033-4572-9938-1180B2811EC4}" type="slidenum">
              <a:rPr lang="nl-NL" smtClean="0"/>
              <a:t>‹nr.›</a:t>
            </a:fld>
            <a:endParaRPr lang="nl-NL"/>
          </a:p>
        </p:txBody>
      </p:sp>
    </p:spTree>
    <p:extLst>
      <p:ext uri="{BB962C8B-B14F-4D97-AF65-F5344CB8AC3E}">
        <p14:creationId xmlns:p14="http://schemas.microsoft.com/office/powerpoint/2010/main" val="39892597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493FCC-76B3-F04A-147F-4CDA85195F3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DECB7DE6-E048-2A92-9659-F178A76A7B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D7C2683-EE22-2AA1-8D7E-34455ECE5A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D4A52CB-0E5C-26AC-D9D4-D0459A1AF7F6}"/>
              </a:ext>
            </a:extLst>
          </p:cNvPr>
          <p:cNvSpPr>
            <a:spLocks noGrp="1"/>
          </p:cNvSpPr>
          <p:nvPr>
            <p:ph type="dt" sz="half" idx="10"/>
          </p:nvPr>
        </p:nvSpPr>
        <p:spPr/>
        <p:txBody>
          <a:bodyPr/>
          <a:lstStyle/>
          <a:p>
            <a:fld id="{0928D388-0683-47C1-82A1-85C8BCB50A53}" type="datetime1">
              <a:rPr lang="nl-NL" smtClean="0"/>
              <a:t>29-11-2024</a:t>
            </a:fld>
            <a:endParaRPr lang="nl-NL"/>
          </a:p>
        </p:txBody>
      </p:sp>
      <p:sp>
        <p:nvSpPr>
          <p:cNvPr id="6" name="Tijdelijke aanduiding voor voettekst 5">
            <a:extLst>
              <a:ext uri="{FF2B5EF4-FFF2-40B4-BE49-F238E27FC236}">
                <a16:creationId xmlns:a16="http://schemas.microsoft.com/office/drawing/2014/main" id="{EE1C6AA0-624B-DC86-60E6-24A4243BB7F7}"/>
              </a:ext>
            </a:extLst>
          </p:cNvPr>
          <p:cNvSpPr>
            <a:spLocks noGrp="1"/>
          </p:cNvSpPr>
          <p:nvPr>
            <p:ph type="ftr" sz="quarter" idx="11"/>
          </p:nvPr>
        </p:nvSpPr>
        <p:spPr/>
        <p:txBody>
          <a:bodyPr/>
          <a:lstStyle/>
          <a:p>
            <a:r>
              <a:rPr lang="nl-NL"/>
              <a:t>Mission possibleMission Possible</a:t>
            </a:r>
            <a:endParaRPr lang="nl-NL" dirty="0"/>
          </a:p>
        </p:txBody>
      </p:sp>
      <p:sp>
        <p:nvSpPr>
          <p:cNvPr id="7" name="Tijdelijke aanduiding voor dianummer 6">
            <a:extLst>
              <a:ext uri="{FF2B5EF4-FFF2-40B4-BE49-F238E27FC236}">
                <a16:creationId xmlns:a16="http://schemas.microsoft.com/office/drawing/2014/main" id="{539BF81C-4942-D70E-76A8-0283D57D8AA8}"/>
              </a:ext>
            </a:extLst>
          </p:cNvPr>
          <p:cNvSpPr>
            <a:spLocks noGrp="1"/>
          </p:cNvSpPr>
          <p:nvPr>
            <p:ph type="sldNum" sz="quarter" idx="12"/>
          </p:nvPr>
        </p:nvSpPr>
        <p:spPr/>
        <p:txBody>
          <a:bodyPr/>
          <a:lstStyle/>
          <a:p>
            <a:fld id="{7296DBDA-9033-4572-9938-1180B2811EC4}" type="slidenum">
              <a:rPr lang="nl-NL" smtClean="0"/>
              <a:t>‹nr.›</a:t>
            </a:fld>
            <a:endParaRPr lang="nl-NL"/>
          </a:p>
        </p:txBody>
      </p:sp>
    </p:spTree>
    <p:extLst>
      <p:ext uri="{BB962C8B-B14F-4D97-AF65-F5344CB8AC3E}">
        <p14:creationId xmlns:p14="http://schemas.microsoft.com/office/powerpoint/2010/main" val="17329729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E3BE56-BB59-237B-4DFB-F91308BEBA4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B527476-3863-B540-4D66-167E2FB9F0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1D9C71F8-EF06-92DD-BD5A-D8F13F6815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12FC425-FFF5-AD57-B129-E76D1D595346}"/>
              </a:ext>
            </a:extLst>
          </p:cNvPr>
          <p:cNvSpPr>
            <a:spLocks noGrp="1"/>
          </p:cNvSpPr>
          <p:nvPr>
            <p:ph type="dt" sz="half" idx="10"/>
          </p:nvPr>
        </p:nvSpPr>
        <p:spPr/>
        <p:txBody>
          <a:bodyPr/>
          <a:lstStyle/>
          <a:p>
            <a:fld id="{834E1574-40FD-41B6-AADB-203A0BC6B9EF}" type="datetime1">
              <a:rPr lang="nl-NL" smtClean="0"/>
              <a:t>29-11-2024</a:t>
            </a:fld>
            <a:endParaRPr lang="nl-NL"/>
          </a:p>
        </p:txBody>
      </p:sp>
      <p:sp>
        <p:nvSpPr>
          <p:cNvPr id="6" name="Tijdelijke aanduiding voor voettekst 5">
            <a:extLst>
              <a:ext uri="{FF2B5EF4-FFF2-40B4-BE49-F238E27FC236}">
                <a16:creationId xmlns:a16="http://schemas.microsoft.com/office/drawing/2014/main" id="{4B256A93-6B1F-1283-F197-26342A90C053}"/>
              </a:ext>
            </a:extLst>
          </p:cNvPr>
          <p:cNvSpPr>
            <a:spLocks noGrp="1"/>
          </p:cNvSpPr>
          <p:nvPr>
            <p:ph type="ftr" sz="quarter" idx="11"/>
          </p:nvPr>
        </p:nvSpPr>
        <p:spPr/>
        <p:txBody>
          <a:bodyPr/>
          <a:lstStyle/>
          <a:p>
            <a:r>
              <a:rPr lang="nl-NL"/>
              <a:t>Mission possibleMission Possible</a:t>
            </a:r>
            <a:endParaRPr lang="nl-NL" dirty="0"/>
          </a:p>
        </p:txBody>
      </p:sp>
      <p:sp>
        <p:nvSpPr>
          <p:cNvPr id="7" name="Tijdelijke aanduiding voor dianummer 6">
            <a:extLst>
              <a:ext uri="{FF2B5EF4-FFF2-40B4-BE49-F238E27FC236}">
                <a16:creationId xmlns:a16="http://schemas.microsoft.com/office/drawing/2014/main" id="{6C077531-CE50-9530-4C64-19E8573EF6B4}"/>
              </a:ext>
            </a:extLst>
          </p:cNvPr>
          <p:cNvSpPr>
            <a:spLocks noGrp="1"/>
          </p:cNvSpPr>
          <p:nvPr>
            <p:ph type="sldNum" sz="quarter" idx="12"/>
          </p:nvPr>
        </p:nvSpPr>
        <p:spPr/>
        <p:txBody>
          <a:bodyPr/>
          <a:lstStyle/>
          <a:p>
            <a:fld id="{7296DBDA-9033-4572-9938-1180B2811EC4}" type="slidenum">
              <a:rPr lang="nl-NL" smtClean="0"/>
              <a:t>‹nr.›</a:t>
            </a:fld>
            <a:endParaRPr lang="nl-NL"/>
          </a:p>
        </p:txBody>
      </p:sp>
    </p:spTree>
    <p:extLst>
      <p:ext uri="{BB962C8B-B14F-4D97-AF65-F5344CB8AC3E}">
        <p14:creationId xmlns:p14="http://schemas.microsoft.com/office/powerpoint/2010/main" val="10443307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FF5990-4A5C-5752-F93B-114ACAFA6A9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39C21B06-2FF6-2D28-891F-3FF928B0118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6DC7662-9B59-AA34-7E94-0C7A6929A7C8}"/>
              </a:ext>
            </a:extLst>
          </p:cNvPr>
          <p:cNvSpPr>
            <a:spLocks noGrp="1"/>
          </p:cNvSpPr>
          <p:nvPr>
            <p:ph type="dt" sz="half" idx="10"/>
          </p:nvPr>
        </p:nvSpPr>
        <p:spPr/>
        <p:txBody>
          <a:bodyPr/>
          <a:lstStyle/>
          <a:p>
            <a:fld id="{018E59C5-1024-4FFC-AD63-1E1EB9E8B6AD}" type="datetime1">
              <a:rPr lang="nl-NL" smtClean="0"/>
              <a:t>29-11-2024</a:t>
            </a:fld>
            <a:endParaRPr lang="nl-NL"/>
          </a:p>
        </p:txBody>
      </p:sp>
      <p:sp>
        <p:nvSpPr>
          <p:cNvPr id="5" name="Tijdelijke aanduiding voor voettekst 4">
            <a:extLst>
              <a:ext uri="{FF2B5EF4-FFF2-40B4-BE49-F238E27FC236}">
                <a16:creationId xmlns:a16="http://schemas.microsoft.com/office/drawing/2014/main" id="{51581FA1-BE0E-E1FE-7139-A071F4384A9B}"/>
              </a:ext>
            </a:extLst>
          </p:cNvPr>
          <p:cNvSpPr>
            <a:spLocks noGrp="1"/>
          </p:cNvSpPr>
          <p:nvPr>
            <p:ph type="ftr" sz="quarter" idx="11"/>
          </p:nvPr>
        </p:nvSpPr>
        <p:spPr/>
        <p:txBody>
          <a:body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8D889B26-4837-2572-1B9B-814EAFE18CA8}"/>
              </a:ext>
            </a:extLst>
          </p:cNvPr>
          <p:cNvSpPr>
            <a:spLocks noGrp="1"/>
          </p:cNvSpPr>
          <p:nvPr>
            <p:ph type="sldNum" sz="quarter" idx="12"/>
          </p:nvPr>
        </p:nvSpPr>
        <p:spPr/>
        <p:txBody>
          <a:bodyPr/>
          <a:lstStyle/>
          <a:p>
            <a:fld id="{7296DBDA-9033-4572-9938-1180B2811EC4}" type="slidenum">
              <a:rPr lang="nl-NL" smtClean="0"/>
              <a:t>‹nr.›</a:t>
            </a:fld>
            <a:endParaRPr lang="nl-NL"/>
          </a:p>
        </p:txBody>
      </p:sp>
    </p:spTree>
    <p:extLst>
      <p:ext uri="{BB962C8B-B14F-4D97-AF65-F5344CB8AC3E}">
        <p14:creationId xmlns:p14="http://schemas.microsoft.com/office/powerpoint/2010/main" val="38093038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956CC8A-360D-BEE9-1E3F-20E8F1889E89}"/>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B73C8244-51CE-6C33-BD72-1FC0A80AFBE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84EFBA1-D04E-C0FE-94A5-C6CC83412D73}"/>
              </a:ext>
            </a:extLst>
          </p:cNvPr>
          <p:cNvSpPr>
            <a:spLocks noGrp="1"/>
          </p:cNvSpPr>
          <p:nvPr>
            <p:ph type="dt" sz="half" idx="10"/>
          </p:nvPr>
        </p:nvSpPr>
        <p:spPr/>
        <p:txBody>
          <a:bodyPr/>
          <a:lstStyle/>
          <a:p>
            <a:fld id="{C27F6EB9-49A9-42E1-A22E-422F141FB14B}" type="datetime1">
              <a:rPr lang="nl-NL" smtClean="0"/>
              <a:t>29-11-2024</a:t>
            </a:fld>
            <a:endParaRPr lang="nl-NL"/>
          </a:p>
        </p:txBody>
      </p:sp>
      <p:sp>
        <p:nvSpPr>
          <p:cNvPr id="5" name="Tijdelijke aanduiding voor voettekst 4">
            <a:extLst>
              <a:ext uri="{FF2B5EF4-FFF2-40B4-BE49-F238E27FC236}">
                <a16:creationId xmlns:a16="http://schemas.microsoft.com/office/drawing/2014/main" id="{4941626F-210D-9967-408B-E0710FE265B5}"/>
              </a:ext>
            </a:extLst>
          </p:cNvPr>
          <p:cNvSpPr>
            <a:spLocks noGrp="1"/>
          </p:cNvSpPr>
          <p:nvPr>
            <p:ph type="ftr" sz="quarter" idx="11"/>
          </p:nvPr>
        </p:nvSpPr>
        <p:spPr/>
        <p:txBody>
          <a:body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35413E1F-A05C-AEAA-E9A5-51C8F191B5DC}"/>
              </a:ext>
            </a:extLst>
          </p:cNvPr>
          <p:cNvSpPr>
            <a:spLocks noGrp="1"/>
          </p:cNvSpPr>
          <p:nvPr>
            <p:ph type="sldNum" sz="quarter" idx="12"/>
          </p:nvPr>
        </p:nvSpPr>
        <p:spPr/>
        <p:txBody>
          <a:bodyPr/>
          <a:lstStyle/>
          <a:p>
            <a:fld id="{7296DBDA-9033-4572-9938-1180B2811EC4}" type="slidenum">
              <a:rPr lang="nl-NL" smtClean="0"/>
              <a:t>‹nr.›</a:t>
            </a:fld>
            <a:endParaRPr lang="nl-NL"/>
          </a:p>
        </p:txBody>
      </p:sp>
    </p:spTree>
    <p:extLst>
      <p:ext uri="{BB962C8B-B14F-4D97-AF65-F5344CB8AC3E}">
        <p14:creationId xmlns:p14="http://schemas.microsoft.com/office/powerpoint/2010/main" val="41142311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7DDCCE-BD70-D04A-438B-2E7A2F3A4ADD}"/>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F373D2E0-BEA5-A0AE-704B-6EDA7712F3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2B5F6EC-61CB-691C-A2FA-49F39D245B60}"/>
              </a:ext>
            </a:extLst>
          </p:cNvPr>
          <p:cNvSpPr>
            <a:spLocks noGrp="1"/>
          </p:cNvSpPr>
          <p:nvPr>
            <p:ph type="dt" sz="half" idx="10"/>
          </p:nvPr>
        </p:nvSpPr>
        <p:spPr/>
        <p:txBody>
          <a:bodyPr/>
          <a:lstStyle/>
          <a:p>
            <a:fld id="{478B2112-C4B0-46F1-8831-548E184C23D9}" type="datetime1">
              <a:rPr lang="nl-NL" smtClean="0"/>
              <a:t>29-11-2024</a:t>
            </a:fld>
            <a:endParaRPr lang="nl-NL"/>
          </a:p>
        </p:txBody>
      </p:sp>
      <p:sp>
        <p:nvSpPr>
          <p:cNvPr id="5" name="Tijdelijke aanduiding voor voettekst 4">
            <a:extLst>
              <a:ext uri="{FF2B5EF4-FFF2-40B4-BE49-F238E27FC236}">
                <a16:creationId xmlns:a16="http://schemas.microsoft.com/office/drawing/2014/main" id="{935EA6B6-027E-84FC-0BB5-1A4A9DD12CBD}"/>
              </a:ext>
            </a:extLst>
          </p:cNvPr>
          <p:cNvSpPr>
            <a:spLocks noGrp="1"/>
          </p:cNvSpPr>
          <p:nvPr>
            <p:ph type="ftr" sz="quarter" idx="11"/>
          </p:nvPr>
        </p:nvSpPr>
        <p:spPr/>
        <p:txBody>
          <a:body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6BA4A8B8-0EA4-BA1D-8932-00D3680F6720}"/>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31781685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FC4824-C041-2E33-1111-69BAD18FBCA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272DDEC-DB19-748A-085A-CF9485F90CA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DEF0521-BDA3-099B-AFE8-00809F406A59}"/>
              </a:ext>
            </a:extLst>
          </p:cNvPr>
          <p:cNvSpPr>
            <a:spLocks noGrp="1"/>
          </p:cNvSpPr>
          <p:nvPr>
            <p:ph type="dt" sz="half" idx="10"/>
          </p:nvPr>
        </p:nvSpPr>
        <p:spPr/>
        <p:txBody>
          <a:bodyPr/>
          <a:lstStyle/>
          <a:p>
            <a:fld id="{482B694A-A2D4-4A84-82AD-5962177C8342}" type="datetime1">
              <a:rPr lang="nl-NL" smtClean="0"/>
              <a:t>29-11-2024</a:t>
            </a:fld>
            <a:endParaRPr lang="nl-NL"/>
          </a:p>
        </p:txBody>
      </p:sp>
      <p:sp>
        <p:nvSpPr>
          <p:cNvPr id="5" name="Tijdelijke aanduiding voor voettekst 4">
            <a:extLst>
              <a:ext uri="{FF2B5EF4-FFF2-40B4-BE49-F238E27FC236}">
                <a16:creationId xmlns:a16="http://schemas.microsoft.com/office/drawing/2014/main" id="{7C7BDE0C-F686-66CC-82F3-071D2AE79280}"/>
              </a:ext>
            </a:extLst>
          </p:cNvPr>
          <p:cNvSpPr>
            <a:spLocks noGrp="1"/>
          </p:cNvSpPr>
          <p:nvPr>
            <p:ph type="ftr" sz="quarter" idx="11"/>
          </p:nvPr>
        </p:nvSpPr>
        <p:spPr/>
        <p:txBody>
          <a:body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7AEFEA8D-5FA3-28E9-D99E-225B043C9199}"/>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27695673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1DB686-CCAE-C6CA-75EB-B86A7830D695}"/>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AEC39F1-06FA-C3BD-B8C9-2589A2F31C15}"/>
              </a:ext>
            </a:extLst>
          </p:cNvPr>
          <p:cNvSpPr>
            <a:spLocks noGrp="1"/>
          </p:cNvSpPr>
          <p:nvPr>
            <p:ph type="dt" sz="half" idx="10"/>
          </p:nvPr>
        </p:nvSpPr>
        <p:spPr/>
        <p:txBody>
          <a:bodyPr/>
          <a:lstStyle/>
          <a:p>
            <a:fld id="{664B9AE3-6579-4D71-97E0-818F69467209}" type="datetime1">
              <a:rPr lang="nl-NL" smtClean="0"/>
              <a:t>29-11-2024</a:t>
            </a:fld>
            <a:endParaRPr lang="nl-NL"/>
          </a:p>
        </p:txBody>
      </p:sp>
      <p:sp>
        <p:nvSpPr>
          <p:cNvPr id="4" name="Tijdelijke aanduiding voor voettekst 3">
            <a:extLst>
              <a:ext uri="{FF2B5EF4-FFF2-40B4-BE49-F238E27FC236}">
                <a16:creationId xmlns:a16="http://schemas.microsoft.com/office/drawing/2014/main" id="{7F9FFF4C-873D-9E24-6FB7-E0A4D775CFED}"/>
              </a:ext>
            </a:extLst>
          </p:cNvPr>
          <p:cNvSpPr>
            <a:spLocks noGrp="1"/>
          </p:cNvSpPr>
          <p:nvPr>
            <p:ph type="ftr" sz="quarter" idx="11"/>
          </p:nvPr>
        </p:nvSpPr>
        <p:spPr/>
        <p:txBody>
          <a:bodyPr/>
          <a:lstStyle/>
          <a:p>
            <a:r>
              <a:rPr lang="nl-NL"/>
              <a:t>Mission possibleMission Possible</a:t>
            </a:r>
            <a:endParaRPr lang="nl-NL" dirty="0"/>
          </a:p>
        </p:txBody>
      </p:sp>
      <p:sp>
        <p:nvSpPr>
          <p:cNvPr id="5" name="Tijdelijke aanduiding voor dianummer 4">
            <a:extLst>
              <a:ext uri="{FF2B5EF4-FFF2-40B4-BE49-F238E27FC236}">
                <a16:creationId xmlns:a16="http://schemas.microsoft.com/office/drawing/2014/main" id="{15AC9977-2C57-3171-1964-735172A7A745}"/>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33066250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494614-6D27-8302-614D-FAE85844FF0D}"/>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EC928869-AF7F-7BAC-4ED7-55BDD2F2FAAF}"/>
              </a:ext>
            </a:extLst>
          </p:cNvPr>
          <p:cNvSpPr>
            <a:spLocks noGrp="1"/>
          </p:cNvSpPr>
          <p:nvPr>
            <p:ph type="dt" sz="half" idx="10"/>
          </p:nvPr>
        </p:nvSpPr>
        <p:spPr/>
        <p:txBody>
          <a:bodyPr/>
          <a:lstStyle/>
          <a:p>
            <a:fld id="{05D72256-4E85-4E28-A81C-132478C71087}" type="datetime1">
              <a:rPr lang="nl-NL" smtClean="0"/>
              <a:t>29-11-2024</a:t>
            </a:fld>
            <a:endParaRPr lang="nl-NL"/>
          </a:p>
        </p:txBody>
      </p:sp>
      <p:sp>
        <p:nvSpPr>
          <p:cNvPr id="4" name="Tijdelijke aanduiding voor voettekst 3">
            <a:extLst>
              <a:ext uri="{FF2B5EF4-FFF2-40B4-BE49-F238E27FC236}">
                <a16:creationId xmlns:a16="http://schemas.microsoft.com/office/drawing/2014/main" id="{8E130C18-5519-2A14-A025-1CF5DC3A3004}"/>
              </a:ext>
            </a:extLst>
          </p:cNvPr>
          <p:cNvSpPr>
            <a:spLocks noGrp="1"/>
          </p:cNvSpPr>
          <p:nvPr>
            <p:ph type="ftr" sz="quarter" idx="11"/>
          </p:nvPr>
        </p:nvSpPr>
        <p:spPr/>
        <p:txBody>
          <a:bodyPr/>
          <a:lstStyle/>
          <a:p>
            <a:r>
              <a:rPr lang="nl-NL"/>
              <a:t>Mission possibleMission Possible</a:t>
            </a:r>
            <a:endParaRPr lang="nl-NL" dirty="0"/>
          </a:p>
        </p:txBody>
      </p:sp>
      <p:sp>
        <p:nvSpPr>
          <p:cNvPr id="5" name="Tijdelijke aanduiding voor dianummer 4">
            <a:extLst>
              <a:ext uri="{FF2B5EF4-FFF2-40B4-BE49-F238E27FC236}">
                <a16:creationId xmlns:a16="http://schemas.microsoft.com/office/drawing/2014/main" id="{84F85C41-B62C-16A0-EC34-7CD3C8177279}"/>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3648112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nl-NL" dirty="0"/>
              <a:t>Klik om stijl te bewerken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a:xfrm>
            <a:off x="8593667" y="6272784"/>
            <a:ext cx="2644309" cy="365125"/>
          </a:xfrm>
        </p:spPr>
        <p:txBody>
          <a:bodyPr/>
          <a:lstStyle/>
          <a:p>
            <a:fld id="{86CD1909-CD32-4202-8C89-390474C116B3}" type="datetime1">
              <a:rPr lang="nl-NL" smtClean="0"/>
              <a:t>29-11-2024</a:t>
            </a:fld>
            <a:endParaRPr lang="nl-NL"/>
          </a:p>
        </p:txBody>
      </p:sp>
      <p:sp>
        <p:nvSpPr>
          <p:cNvPr id="5" name="Footer Placeholder 4"/>
          <p:cNvSpPr>
            <a:spLocks noGrp="1"/>
          </p:cNvSpPr>
          <p:nvPr>
            <p:ph type="ftr" sz="quarter" idx="11"/>
          </p:nvPr>
        </p:nvSpPr>
        <p:spPr>
          <a:xfrm>
            <a:off x="2182708" y="6272784"/>
            <a:ext cx="6327648" cy="365125"/>
          </a:xfrm>
        </p:spPr>
        <p:txBody>
          <a:bodyPr/>
          <a:lstStyle>
            <a:lvl1pPr>
              <a:defRPr sz="1400" i="1">
                <a:latin typeface="Terminator Dark Fate" panose="02000500000000000000" pitchFamily="2" charset="0"/>
              </a:defRPr>
            </a:lvl1pPr>
          </a:lstStyle>
          <a:p>
            <a:r>
              <a:rPr lang="nl-NL"/>
              <a:t>Mission possibleMission Possible</a:t>
            </a:r>
            <a:endParaRPr lang="nl-NL"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B88BE8C2-402C-4CD1-BA8A-8ED3B9FFFB35}" type="slidenum">
              <a:rPr lang="nl-NL" smtClean="0"/>
              <a:t>‹nr.›</a:t>
            </a:fld>
            <a:endParaRPr lang="nl-NL"/>
          </a:p>
        </p:txBody>
      </p:sp>
    </p:spTree>
    <p:extLst>
      <p:ext uri="{BB962C8B-B14F-4D97-AF65-F5344CB8AC3E}">
        <p14:creationId xmlns:p14="http://schemas.microsoft.com/office/powerpoint/2010/main" val="251795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53BC4F-9C47-8C7D-6807-43F686DBB48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AD6C929A-E6AB-02A5-59B4-0346FD1D50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337330A0-0649-62CA-DC3B-D9FC16778426}"/>
              </a:ext>
            </a:extLst>
          </p:cNvPr>
          <p:cNvSpPr>
            <a:spLocks noGrp="1"/>
          </p:cNvSpPr>
          <p:nvPr>
            <p:ph type="dt" sz="half" idx="10"/>
          </p:nvPr>
        </p:nvSpPr>
        <p:spPr/>
        <p:txBody>
          <a:bodyPr/>
          <a:lstStyle/>
          <a:p>
            <a:fld id="{45E2017F-E0AF-4C84-8E37-BEA5878B47BF}" type="datetime1">
              <a:rPr lang="nl-NL" smtClean="0"/>
              <a:t>29-11-2024</a:t>
            </a:fld>
            <a:endParaRPr lang="nl-NL"/>
          </a:p>
        </p:txBody>
      </p:sp>
      <p:sp>
        <p:nvSpPr>
          <p:cNvPr id="5" name="Tijdelijke aanduiding voor voettekst 4">
            <a:extLst>
              <a:ext uri="{FF2B5EF4-FFF2-40B4-BE49-F238E27FC236}">
                <a16:creationId xmlns:a16="http://schemas.microsoft.com/office/drawing/2014/main" id="{E63D3FD4-F1C6-D61D-BD7A-EAB78CBC9E27}"/>
              </a:ext>
            </a:extLst>
          </p:cNvPr>
          <p:cNvSpPr>
            <a:spLocks noGrp="1"/>
          </p:cNvSpPr>
          <p:nvPr>
            <p:ph type="ftr" sz="quarter" idx="11"/>
          </p:nvPr>
        </p:nvSpPr>
        <p:spPr/>
        <p:txBody>
          <a:body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EFAE5F3F-94F4-E574-F658-CF19BF7D6F75}"/>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40906679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F6897D-64C0-5216-6902-F1EB90C7F0B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2373654-609B-D78B-F37A-858AD45208D4}"/>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7518BD3-2955-F283-8E2C-58DC4CC3585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8F0C0D50-F209-207D-9AA8-1BEDFB86CDB9}"/>
              </a:ext>
            </a:extLst>
          </p:cNvPr>
          <p:cNvSpPr>
            <a:spLocks noGrp="1"/>
          </p:cNvSpPr>
          <p:nvPr>
            <p:ph type="dt" sz="half" idx="10"/>
          </p:nvPr>
        </p:nvSpPr>
        <p:spPr/>
        <p:txBody>
          <a:bodyPr/>
          <a:lstStyle/>
          <a:p>
            <a:fld id="{9FD618C8-04CA-4093-84F2-BFE4CCAFF01A}" type="datetime1">
              <a:rPr lang="nl-NL" smtClean="0"/>
              <a:t>29-11-2024</a:t>
            </a:fld>
            <a:endParaRPr lang="nl-NL"/>
          </a:p>
        </p:txBody>
      </p:sp>
      <p:sp>
        <p:nvSpPr>
          <p:cNvPr id="6" name="Tijdelijke aanduiding voor voettekst 5">
            <a:extLst>
              <a:ext uri="{FF2B5EF4-FFF2-40B4-BE49-F238E27FC236}">
                <a16:creationId xmlns:a16="http://schemas.microsoft.com/office/drawing/2014/main" id="{683C9EB0-D061-F5C7-A7CA-0B1CF84D4833}"/>
              </a:ext>
            </a:extLst>
          </p:cNvPr>
          <p:cNvSpPr>
            <a:spLocks noGrp="1"/>
          </p:cNvSpPr>
          <p:nvPr>
            <p:ph type="ftr" sz="quarter" idx="11"/>
          </p:nvPr>
        </p:nvSpPr>
        <p:spPr/>
        <p:txBody>
          <a:bodyPr/>
          <a:lstStyle/>
          <a:p>
            <a:r>
              <a:rPr lang="nl-NL"/>
              <a:t>Mission possibleMission Possible</a:t>
            </a:r>
            <a:endParaRPr lang="nl-NL" dirty="0"/>
          </a:p>
        </p:txBody>
      </p:sp>
      <p:sp>
        <p:nvSpPr>
          <p:cNvPr id="7" name="Tijdelijke aanduiding voor dianummer 6">
            <a:extLst>
              <a:ext uri="{FF2B5EF4-FFF2-40B4-BE49-F238E27FC236}">
                <a16:creationId xmlns:a16="http://schemas.microsoft.com/office/drawing/2014/main" id="{44C5042C-F460-9B21-7B6E-1A0D426B953C}"/>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31073369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942CCF-E7D0-9F6E-DA2B-3C9440B8CFE1}"/>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F25BE8BE-F645-7B12-EDE9-F95F9F95A5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A27CBD16-6FDF-9F37-125E-9327D2934D0E}"/>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6C45CF4F-1C2D-3825-C996-E81E2B389F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EA13528-4441-A3AD-FED0-9ACD8D1D59A6}"/>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C24BC312-827F-3A45-E47D-F6E7F9049594}"/>
              </a:ext>
            </a:extLst>
          </p:cNvPr>
          <p:cNvSpPr>
            <a:spLocks noGrp="1"/>
          </p:cNvSpPr>
          <p:nvPr>
            <p:ph type="dt" sz="half" idx="10"/>
          </p:nvPr>
        </p:nvSpPr>
        <p:spPr/>
        <p:txBody>
          <a:bodyPr/>
          <a:lstStyle/>
          <a:p>
            <a:fld id="{A3E89CCB-46F6-4C2F-A7C6-E3B82525519E}" type="datetime1">
              <a:rPr lang="nl-NL" smtClean="0"/>
              <a:t>29-11-2024</a:t>
            </a:fld>
            <a:endParaRPr lang="nl-NL"/>
          </a:p>
        </p:txBody>
      </p:sp>
      <p:sp>
        <p:nvSpPr>
          <p:cNvPr id="8" name="Tijdelijke aanduiding voor voettekst 7">
            <a:extLst>
              <a:ext uri="{FF2B5EF4-FFF2-40B4-BE49-F238E27FC236}">
                <a16:creationId xmlns:a16="http://schemas.microsoft.com/office/drawing/2014/main" id="{1B527FB9-3DEA-3AEB-A86D-A2F3E56D58B4}"/>
              </a:ext>
            </a:extLst>
          </p:cNvPr>
          <p:cNvSpPr>
            <a:spLocks noGrp="1"/>
          </p:cNvSpPr>
          <p:nvPr>
            <p:ph type="ftr" sz="quarter" idx="11"/>
          </p:nvPr>
        </p:nvSpPr>
        <p:spPr/>
        <p:txBody>
          <a:bodyPr/>
          <a:lstStyle/>
          <a:p>
            <a:r>
              <a:rPr lang="nl-NL"/>
              <a:t>Mission possibleMission Possible</a:t>
            </a:r>
            <a:endParaRPr lang="nl-NL" dirty="0"/>
          </a:p>
        </p:txBody>
      </p:sp>
      <p:sp>
        <p:nvSpPr>
          <p:cNvPr id="9" name="Tijdelijke aanduiding voor dianummer 8">
            <a:extLst>
              <a:ext uri="{FF2B5EF4-FFF2-40B4-BE49-F238E27FC236}">
                <a16:creationId xmlns:a16="http://schemas.microsoft.com/office/drawing/2014/main" id="{37F576EA-DBE0-F867-4613-942BDBB90F26}"/>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26613901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2D0AFD-A8BA-F3D4-414B-1EB900DB6E85}"/>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28461C3-60CB-E070-A574-F2F601591576}"/>
              </a:ext>
            </a:extLst>
          </p:cNvPr>
          <p:cNvSpPr>
            <a:spLocks noGrp="1"/>
          </p:cNvSpPr>
          <p:nvPr>
            <p:ph type="dt" sz="half" idx="10"/>
          </p:nvPr>
        </p:nvSpPr>
        <p:spPr/>
        <p:txBody>
          <a:bodyPr/>
          <a:lstStyle/>
          <a:p>
            <a:fld id="{A7F77713-8AD3-41E3-9C5A-D0A922BBA985}" type="datetime1">
              <a:rPr lang="nl-NL" smtClean="0"/>
              <a:t>29-11-2024</a:t>
            </a:fld>
            <a:endParaRPr lang="nl-NL"/>
          </a:p>
        </p:txBody>
      </p:sp>
      <p:sp>
        <p:nvSpPr>
          <p:cNvPr id="4" name="Tijdelijke aanduiding voor voettekst 3">
            <a:extLst>
              <a:ext uri="{FF2B5EF4-FFF2-40B4-BE49-F238E27FC236}">
                <a16:creationId xmlns:a16="http://schemas.microsoft.com/office/drawing/2014/main" id="{801FA55F-AB82-09C9-BC3B-6674FC8A5D3B}"/>
              </a:ext>
            </a:extLst>
          </p:cNvPr>
          <p:cNvSpPr>
            <a:spLocks noGrp="1"/>
          </p:cNvSpPr>
          <p:nvPr>
            <p:ph type="ftr" sz="quarter" idx="11"/>
          </p:nvPr>
        </p:nvSpPr>
        <p:spPr/>
        <p:txBody>
          <a:bodyPr/>
          <a:lstStyle/>
          <a:p>
            <a:r>
              <a:rPr lang="nl-NL"/>
              <a:t>Mission possibleMission Possible</a:t>
            </a:r>
            <a:endParaRPr lang="nl-NL" dirty="0"/>
          </a:p>
        </p:txBody>
      </p:sp>
      <p:sp>
        <p:nvSpPr>
          <p:cNvPr id="5" name="Tijdelijke aanduiding voor dianummer 4">
            <a:extLst>
              <a:ext uri="{FF2B5EF4-FFF2-40B4-BE49-F238E27FC236}">
                <a16:creationId xmlns:a16="http://schemas.microsoft.com/office/drawing/2014/main" id="{70734D59-D63E-C899-4547-9EBE94947D7E}"/>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2743364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21D3539-6F78-BC88-DB78-565460C0D421}"/>
              </a:ext>
            </a:extLst>
          </p:cNvPr>
          <p:cNvSpPr>
            <a:spLocks noGrp="1"/>
          </p:cNvSpPr>
          <p:nvPr>
            <p:ph type="dt" sz="half" idx="10"/>
          </p:nvPr>
        </p:nvSpPr>
        <p:spPr/>
        <p:txBody>
          <a:bodyPr/>
          <a:lstStyle/>
          <a:p>
            <a:fld id="{A67A483B-AB05-4236-B87F-4EB7D4371FD8}" type="datetime1">
              <a:rPr lang="nl-NL" smtClean="0"/>
              <a:t>29-11-2024</a:t>
            </a:fld>
            <a:endParaRPr lang="nl-NL"/>
          </a:p>
        </p:txBody>
      </p:sp>
      <p:sp>
        <p:nvSpPr>
          <p:cNvPr id="3" name="Tijdelijke aanduiding voor voettekst 2">
            <a:extLst>
              <a:ext uri="{FF2B5EF4-FFF2-40B4-BE49-F238E27FC236}">
                <a16:creationId xmlns:a16="http://schemas.microsoft.com/office/drawing/2014/main" id="{9F3A1BBB-BC3A-E257-3AFF-8B6D77D93876}"/>
              </a:ext>
            </a:extLst>
          </p:cNvPr>
          <p:cNvSpPr>
            <a:spLocks noGrp="1"/>
          </p:cNvSpPr>
          <p:nvPr>
            <p:ph type="ftr" sz="quarter" idx="11"/>
          </p:nvPr>
        </p:nvSpPr>
        <p:spPr/>
        <p:txBody>
          <a:bodyPr/>
          <a:lstStyle/>
          <a:p>
            <a:r>
              <a:rPr lang="nl-NL"/>
              <a:t>Mission possibleMission Possible</a:t>
            </a:r>
            <a:endParaRPr lang="nl-NL" dirty="0"/>
          </a:p>
        </p:txBody>
      </p:sp>
      <p:sp>
        <p:nvSpPr>
          <p:cNvPr id="4" name="Tijdelijke aanduiding voor dianummer 3">
            <a:extLst>
              <a:ext uri="{FF2B5EF4-FFF2-40B4-BE49-F238E27FC236}">
                <a16:creationId xmlns:a16="http://schemas.microsoft.com/office/drawing/2014/main" id="{06F7FFA3-5FCA-FC43-B3B6-D1AEBE11CEF1}"/>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39382257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569D26-C297-A85D-F0C4-C64E294607D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50CF6CC2-EBA2-7EBE-F183-C5C473B388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E70599C-6FBB-A604-05FD-21503F5126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76D027F-9A7F-F530-6F10-2C86F566D150}"/>
              </a:ext>
            </a:extLst>
          </p:cNvPr>
          <p:cNvSpPr>
            <a:spLocks noGrp="1"/>
          </p:cNvSpPr>
          <p:nvPr>
            <p:ph type="dt" sz="half" idx="10"/>
          </p:nvPr>
        </p:nvSpPr>
        <p:spPr/>
        <p:txBody>
          <a:bodyPr/>
          <a:lstStyle/>
          <a:p>
            <a:fld id="{79980AF0-E822-4354-B1C8-ACE8086D172D}" type="datetime1">
              <a:rPr lang="nl-NL" smtClean="0"/>
              <a:t>29-11-2024</a:t>
            </a:fld>
            <a:endParaRPr lang="nl-NL"/>
          </a:p>
        </p:txBody>
      </p:sp>
      <p:sp>
        <p:nvSpPr>
          <p:cNvPr id="6" name="Tijdelijke aanduiding voor voettekst 5">
            <a:extLst>
              <a:ext uri="{FF2B5EF4-FFF2-40B4-BE49-F238E27FC236}">
                <a16:creationId xmlns:a16="http://schemas.microsoft.com/office/drawing/2014/main" id="{D96DB0F3-F317-EBDA-DEDD-77E697410F85}"/>
              </a:ext>
            </a:extLst>
          </p:cNvPr>
          <p:cNvSpPr>
            <a:spLocks noGrp="1"/>
          </p:cNvSpPr>
          <p:nvPr>
            <p:ph type="ftr" sz="quarter" idx="11"/>
          </p:nvPr>
        </p:nvSpPr>
        <p:spPr/>
        <p:txBody>
          <a:bodyPr/>
          <a:lstStyle/>
          <a:p>
            <a:r>
              <a:rPr lang="nl-NL"/>
              <a:t>Mission possibleMission Possible</a:t>
            </a:r>
            <a:endParaRPr lang="nl-NL" dirty="0"/>
          </a:p>
        </p:txBody>
      </p:sp>
      <p:sp>
        <p:nvSpPr>
          <p:cNvPr id="7" name="Tijdelijke aanduiding voor dianummer 6">
            <a:extLst>
              <a:ext uri="{FF2B5EF4-FFF2-40B4-BE49-F238E27FC236}">
                <a16:creationId xmlns:a16="http://schemas.microsoft.com/office/drawing/2014/main" id="{DC0509C8-3FF0-DD43-04E6-F89791EFD9A6}"/>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16780261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0D8C49-26C7-753B-D3CE-56C88DE8F8D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531EC941-FE70-8529-96E5-8D810E5C89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23A6F240-72C7-C2F7-51A6-641D162064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FEE27AF-5F2E-B2BC-02EE-2DBCCB8EFC41}"/>
              </a:ext>
            </a:extLst>
          </p:cNvPr>
          <p:cNvSpPr>
            <a:spLocks noGrp="1"/>
          </p:cNvSpPr>
          <p:nvPr>
            <p:ph type="dt" sz="half" idx="10"/>
          </p:nvPr>
        </p:nvSpPr>
        <p:spPr/>
        <p:txBody>
          <a:bodyPr/>
          <a:lstStyle/>
          <a:p>
            <a:fld id="{EEC692A3-1F66-4D35-A410-7E0FA1F6D3C1}" type="datetime1">
              <a:rPr lang="nl-NL" smtClean="0"/>
              <a:t>29-11-2024</a:t>
            </a:fld>
            <a:endParaRPr lang="nl-NL"/>
          </a:p>
        </p:txBody>
      </p:sp>
      <p:sp>
        <p:nvSpPr>
          <p:cNvPr id="6" name="Tijdelijke aanduiding voor voettekst 5">
            <a:extLst>
              <a:ext uri="{FF2B5EF4-FFF2-40B4-BE49-F238E27FC236}">
                <a16:creationId xmlns:a16="http://schemas.microsoft.com/office/drawing/2014/main" id="{872E41B8-9454-FD62-74F5-4D17849CEA1B}"/>
              </a:ext>
            </a:extLst>
          </p:cNvPr>
          <p:cNvSpPr>
            <a:spLocks noGrp="1"/>
          </p:cNvSpPr>
          <p:nvPr>
            <p:ph type="ftr" sz="quarter" idx="11"/>
          </p:nvPr>
        </p:nvSpPr>
        <p:spPr/>
        <p:txBody>
          <a:bodyPr/>
          <a:lstStyle/>
          <a:p>
            <a:r>
              <a:rPr lang="nl-NL"/>
              <a:t>Mission possibleMission Possible</a:t>
            </a:r>
            <a:endParaRPr lang="nl-NL" dirty="0"/>
          </a:p>
        </p:txBody>
      </p:sp>
      <p:sp>
        <p:nvSpPr>
          <p:cNvPr id="7" name="Tijdelijke aanduiding voor dianummer 6">
            <a:extLst>
              <a:ext uri="{FF2B5EF4-FFF2-40B4-BE49-F238E27FC236}">
                <a16:creationId xmlns:a16="http://schemas.microsoft.com/office/drawing/2014/main" id="{8E99078E-DBF7-759D-A2D5-CA952A02C918}"/>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12588929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E820D-FA49-1152-D82C-46A6CC5BF273}"/>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127F326-711D-31A7-DCF0-80E37C46535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1B361CF-512B-A648-E868-07C4B0AE8CB0}"/>
              </a:ext>
            </a:extLst>
          </p:cNvPr>
          <p:cNvSpPr>
            <a:spLocks noGrp="1"/>
          </p:cNvSpPr>
          <p:nvPr>
            <p:ph type="dt" sz="half" idx="10"/>
          </p:nvPr>
        </p:nvSpPr>
        <p:spPr/>
        <p:txBody>
          <a:bodyPr/>
          <a:lstStyle/>
          <a:p>
            <a:fld id="{58C48C97-3B82-455F-BC8F-42D39CB3AFE3}" type="datetime1">
              <a:rPr lang="nl-NL" smtClean="0"/>
              <a:t>29-11-2024</a:t>
            </a:fld>
            <a:endParaRPr lang="nl-NL"/>
          </a:p>
        </p:txBody>
      </p:sp>
      <p:sp>
        <p:nvSpPr>
          <p:cNvPr id="5" name="Tijdelijke aanduiding voor voettekst 4">
            <a:extLst>
              <a:ext uri="{FF2B5EF4-FFF2-40B4-BE49-F238E27FC236}">
                <a16:creationId xmlns:a16="http://schemas.microsoft.com/office/drawing/2014/main" id="{D2467ACC-0681-708E-87E2-95B211EA1807}"/>
              </a:ext>
            </a:extLst>
          </p:cNvPr>
          <p:cNvSpPr>
            <a:spLocks noGrp="1"/>
          </p:cNvSpPr>
          <p:nvPr>
            <p:ph type="ftr" sz="quarter" idx="11"/>
          </p:nvPr>
        </p:nvSpPr>
        <p:spPr/>
        <p:txBody>
          <a:body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30EA006D-D6A0-6D82-4A73-1DC80DEF6F44}"/>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36641204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B84E256-728D-1107-0C82-25CFDAC5C5DD}"/>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1639876C-2497-8609-7F93-725D6BBC1A0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01A82DB-ECA7-C8B9-AAF6-5CDC0EB70B1D}"/>
              </a:ext>
            </a:extLst>
          </p:cNvPr>
          <p:cNvSpPr>
            <a:spLocks noGrp="1"/>
          </p:cNvSpPr>
          <p:nvPr>
            <p:ph type="dt" sz="half" idx="10"/>
          </p:nvPr>
        </p:nvSpPr>
        <p:spPr/>
        <p:txBody>
          <a:bodyPr/>
          <a:lstStyle/>
          <a:p>
            <a:fld id="{3852BE33-7CD3-41D6-8E2C-D7B73C33DE08}" type="datetime1">
              <a:rPr lang="nl-NL" smtClean="0"/>
              <a:t>29-11-2024</a:t>
            </a:fld>
            <a:endParaRPr lang="nl-NL"/>
          </a:p>
        </p:txBody>
      </p:sp>
      <p:sp>
        <p:nvSpPr>
          <p:cNvPr id="5" name="Tijdelijke aanduiding voor voettekst 4">
            <a:extLst>
              <a:ext uri="{FF2B5EF4-FFF2-40B4-BE49-F238E27FC236}">
                <a16:creationId xmlns:a16="http://schemas.microsoft.com/office/drawing/2014/main" id="{D4F7A836-479B-2012-A18E-BB9518769E53}"/>
              </a:ext>
            </a:extLst>
          </p:cNvPr>
          <p:cNvSpPr>
            <a:spLocks noGrp="1"/>
          </p:cNvSpPr>
          <p:nvPr>
            <p:ph type="ftr" sz="quarter" idx="11"/>
          </p:nvPr>
        </p:nvSpPr>
        <p:spPr/>
        <p:txBody>
          <a:body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3F1E3DF0-FCDB-9E9B-FA63-94B0D99A644A}"/>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42298380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F336B2-C337-7598-E344-3C341D9894F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5BA4FA7D-BDDF-B8A9-1189-343D3D47A5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E0BE67E4-48E5-02EC-A7E9-55B58C94CB54}"/>
              </a:ext>
            </a:extLst>
          </p:cNvPr>
          <p:cNvSpPr>
            <a:spLocks noGrp="1"/>
          </p:cNvSpPr>
          <p:nvPr>
            <p:ph type="dt" sz="half" idx="10"/>
          </p:nvPr>
        </p:nvSpPr>
        <p:spPr/>
        <p:txBody>
          <a:bodyPr/>
          <a:lstStyle/>
          <a:p>
            <a:fld id="{4D1E2943-8A90-417F-9B9C-2D541E8A710A}" type="datetime1">
              <a:rPr lang="nl-NL" smtClean="0"/>
              <a:t>29-11-2024</a:t>
            </a:fld>
            <a:endParaRPr lang="nl-NL"/>
          </a:p>
        </p:txBody>
      </p:sp>
      <p:sp>
        <p:nvSpPr>
          <p:cNvPr id="5" name="Tijdelijke aanduiding voor voettekst 4">
            <a:extLst>
              <a:ext uri="{FF2B5EF4-FFF2-40B4-BE49-F238E27FC236}">
                <a16:creationId xmlns:a16="http://schemas.microsoft.com/office/drawing/2014/main" id="{8CB2F81B-79C3-A383-299A-AA75531062F6}"/>
              </a:ext>
            </a:extLst>
          </p:cNvPr>
          <p:cNvSpPr>
            <a:spLocks noGrp="1"/>
          </p:cNvSpPr>
          <p:nvPr>
            <p:ph type="ftr" sz="quarter" idx="11"/>
          </p:nvPr>
        </p:nvSpPr>
        <p:spPr/>
        <p:txBody>
          <a:bodyPr/>
          <a:lstStyle/>
          <a:p>
            <a:r>
              <a:rPr lang="nl-NL"/>
              <a:t>Mission possibleMission Possible</a:t>
            </a:r>
          </a:p>
        </p:txBody>
      </p:sp>
      <p:sp>
        <p:nvSpPr>
          <p:cNvPr id="6" name="Tijdelijke aanduiding voor dianummer 5">
            <a:extLst>
              <a:ext uri="{FF2B5EF4-FFF2-40B4-BE49-F238E27FC236}">
                <a16:creationId xmlns:a16="http://schemas.microsoft.com/office/drawing/2014/main" id="{A75CC376-9CB9-3708-E117-41845EAADF58}"/>
              </a:ext>
            </a:extLst>
          </p:cNvPr>
          <p:cNvSpPr>
            <a:spLocks noGrp="1"/>
          </p:cNvSpPr>
          <p:nvPr>
            <p:ph type="sldNum" sz="quarter" idx="12"/>
          </p:nvPr>
        </p:nvSpPr>
        <p:spPr/>
        <p:txBody>
          <a:bodyPr/>
          <a:lstStyle/>
          <a:p>
            <a:fld id="{44D5FB5B-536A-4405-B62B-A829FD6320B7}" type="slidenum">
              <a:rPr lang="nl-NL" smtClean="0"/>
              <a:t>‹nr.›</a:t>
            </a:fld>
            <a:endParaRPr lang="nl-NL"/>
          </a:p>
        </p:txBody>
      </p:sp>
    </p:spTree>
    <p:extLst>
      <p:ext uri="{BB962C8B-B14F-4D97-AF65-F5344CB8AC3E}">
        <p14:creationId xmlns:p14="http://schemas.microsoft.com/office/powerpoint/2010/main" val="11067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48FCAC-2FAF-E26D-F481-C20AB1D51B67}"/>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9687A27-2846-C0B7-4E44-8EE2226C6FBF}"/>
              </a:ext>
            </a:extLst>
          </p:cNvPr>
          <p:cNvSpPr>
            <a:spLocks noGrp="1"/>
          </p:cNvSpPr>
          <p:nvPr>
            <p:ph type="dt" sz="half" idx="10"/>
          </p:nvPr>
        </p:nvSpPr>
        <p:spPr/>
        <p:txBody>
          <a:bodyPr/>
          <a:lstStyle/>
          <a:p>
            <a:fld id="{B5216D52-51CF-4455-A5E4-511741AB02F6}" type="datetime1">
              <a:rPr lang="nl-NL" smtClean="0"/>
              <a:t>29-11-2024</a:t>
            </a:fld>
            <a:endParaRPr lang="nl-NL"/>
          </a:p>
        </p:txBody>
      </p:sp>
      <p:sp>
        <p:nvSpPr>
          <p:cNvPr id="4" name="Tijdelijke aanduiding voor voettekst 3">
            <a:extLst>
              <a:ext uri="{FF2B5EF4-FFF2-40B4-BE49-F238E27FC236}">
                <a16:creationId xmlns:a16="http://schemas.microsoft.com/office/drawing/2014/main" id="{1BAB1AAC-716B-C185-45F7-6BF77AF7E654}"/>
              </a:ext>
            </a:extLst>
          </p:cNvPr>
          <p:cNvSpPr>
            <a:spLocks noGrp="1"/>
          </p:cNvSpPr>
          <p:nvPr>
            <p:ph type="ftr" sz="quarter" idx="11"/>
          </p:nvPr>
        </p:nvSpPr>
        <p:spPr/>
        <p:txBody>
          <a:bodyPr/>
          <a:lstStyle/>
          <a:p>
            <a:r>
              <a:rPr lang="nl-NL"/>
              <a:t>Mission possibleMission Possible</a:t>
            </a:r>
            <a:endParaRPr lang="nl-NL" dirty="0"/>
          </a:p>
        </p:txBody>
      </p:sp>
      <p:sp>
        <p:nvSpPr>
          <p:cNvPr id="5" name="Tijdelijke aanduiding voor dianummer 4">
            <a:extLst>
              <a:ext uri="{FF2B5EF4-FFF2-40B4-BE49-F238E27FC236}">
                <a16:creationId xmlns:a16="http://schemas.microsoft.com/office/drawing/2014/main" id="{4338193A-27B3-B2DF-237E-D97DA0695CF6}"/>
              </a:ext>
            </a:extLst>
          </p:cNvPr>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552705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43375A-F71D-4E51-A450-9299081D5BE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E6DB7B5-A99B-5C09-8F35-3C69FAA140D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9D485A7-7388-C833-A600-1E135B1E1A96}"/>
              </a:ext>
            </a:extLst>
          </p:cNvPr>
          <p:cNvSpPr>
            <a:spLocks noGrp="1"/>
          </p:cNvSpPr>
          <p:nvPr>
            <p:ph type="dt" sz="half" idx="10"/>
          </p:nvPr>
        </p:nvSpPr>
        <p:spPr/>
        <p:txBody>
          <a:bodyPr/>
          <a:lstStyle/>
          <a:p>
            <a:fld id="{F28F7685-8608-4463-B323-D1291ADE276C}" type="datetime1">
              <a:rPr lang="nl-NL" smtClean="0"/>
              <a:t>29-11-2024</a:t>
            </a:fld>
            <a:endParaRPr lang="nl-NL"/>
          </a:p>
        </p:txBody>
      </p:sp>
      <p:sp>
        <p:nvSpPr>
          <p:cNvPr id="5" name="Tijdelijke aanduiding voor voettekst 4">
            <a:extLst>
              <a:ext uri="{FF2B5EF4-FFF2-40B4-BE49-F238E27FC236}">
                <a16:creationId xmlns:a16="http://schemas.microsoft.com/office/drawing/2014/main" id="{A5D8D36B-BBB5-B783-06A1-75A8606A47BA}"/>
              </a:ext>
            </a:extLst>
          </p:cNvPr>
          <p:cNvSpPr>
            <a:spLocks noGrp="1"/>
          </p:cNvSpPr>
          <p:nvPr>
            <p:ph type="ftr" sz="quarter" idx="11"/>
          </p:nvPr>
        </p:nvSpPr>
        <p:spPr/>
        <p:txBody>
          <a:bodyPr/>
          <a:lstStyle/>
          <a:p>
            <a:r>
              <a:rPr lang="nl-NL"/>
              <a:t>Mission possibleMission Possible</a:t>
            </a:r>
          </a:p>
        </p:txBody>
      </p:sp>
      <p:sp>
        <p:nvSpPr>
          <p:cNvPr id="6" name="Tijdelijke aanduiding voor dianummer 5">
            <a:extLst>
              <a:ext uri="{FF2B5EF4-FFF2-40B4-BE49-F238E27FC236}">
                <a16:creationId xmlns:a16="http://schemas.microsoft.com/office/drawing/2014/main" id="{B087A3EF-F313-CA29-8C0E-BC7C1FB16625}"/>
              </a:ext>
            </a:extLst>
          </p:cNvPr>
          <p:cNvSpPr>
            <a:spLocks noGrp="1"/>
          </p:cNvSpPr>
          <p:nvPr>
            <p:ph type="sldNum" sz="quarter" idx="12"/>
          </p:nvPr>
        </p:nvSpPr>
        <p:spPr/>
        <p:txBody>
          <a:bodyPr/>
          <a:lstStyle/>
          <a:p>
            <a:fld id="{44D5FB5B-536A-4405-B62B-A829FD6320B7}" type="slidenum">
              <a:rPr lang="nl-NL" smtClean="0"/>
              <a:t>‹nr.›</a:t>
            </a:fld>
            <a:endParaRPr lang="nl-NL"/>
          </a:p>
        </p:txBody>
      </p:sp>
    </p:spTree>
    <p:extLst>
      <p:ext uri="{BB962C8B-B14F-4D97-AF65-F5344CB8AC3E}">
        <p14:creationId xmlns:p14="http://schemas.microsoft.com/office/powerpoint/2010/main" val="14906836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2A6D18-DDA3-68ED-ABD3-FB4D7DF08C9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AAE8B608-CF6C-7041-7B77-818ACA1CC3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55170DF-8361-353E-8ADB-21395AC65E19}"/>
              </a:ext>
            </a:extLst>
          </p:cNvPr>
          <p:cNvSpPr>
            <a:spLocks noGrp="1"/>
          </p:cNvSpPr>
          <p:nvPr>
            <p:ph type="dt" sz="half" idx="10"/>
          </p:nvPr>
        </p:nvSpPr>
        <p:spPr/>
        <p:txBody>
          <a:bodyPr/>
          <a:lstStyle/>
          <a:p>
            <a:fld id="{E5CB24F4-F24A-4805-B2C2-B57B536198C9}" type="datetime1">
              <a:rPr lang="nl-NL" smtClean="0"/>
              <a:t>29-11-2024</a:t>
            </a:fld>
            <a:endParaRPr lang="nl-NL"/>
          </a:p>
        </p:txBody>
      </p:sp>
      <p:sp>
        <p:nvSpPr>
          <p:cNvPr id="5" name="Tijdelijke aanduiding voor voettekst 4">
            <a:extLst>
              <a:ext uri="{FF2B5EF4-FFF2-40B4-BE49-F238E27FC236}">
                <a16:creationId xmlns:a16="http://schemas.microsoft.com/office/drawing/2014/main" id="{EB1E9F70-94FF-ED22-396F-BE5D1515CE4F}"/>
              </a:ext>
            </a:extLst>
          </p:cNvPr>
          <p:cNvSpPr>
            <a:spLocks noGrp="1"/>
          </p:cNvSpPr>
          <p:nvPr>
            <p:ph type="ftr" sz="quarter" idx="11"/>
          </p:nvPr>
        </p:nvSpPr>
        <p:spPr/>
        <p:txBody>
          <a:bodyPr/>
          <a:lstStyle/>
          <a:p>
            <a:r>
              <a:rPr lang="nl-NL"/>
              <a:t>Mission possibleMission Possible</a:t>
            </a:r>
          </a:p>
        </p:txBody>
      </p:sp>
      <p:sp>
        <p:nvSpPr>
          <p:cNvPr id="6" name="Tijdelijke aanduiding voor dianummer 5">
            <a:extLst>
              <a:ext uri="{FF2B5EF4-FFF2-40B4-BE49-F238E27FC236}">
                <a16:creationId xmlns:a16="http://schemas.microsoft.com/office/drawing/2014/main" id="{529FC3DF-185D-0A3D-4D18-D2E1285A6AE8}"/>
              </a:ext>
            </a:extLst>
          </p:cNvPr>
          <p:cNvSpPr>
            <a:spLocks noGrp="1"/>
          </p:cNvSpPr>
          <p:nvPr>
            <p:ph type="sldNum" sz="quarter" idx="12"/>
          </p:nvPr>
        </p:nvSpPr>
        <p:spPr/>
        <p:txBody>
          <a:bodyPr/>
          <a:lstStyle/>
          <a:p>
            <a:fld id="{44D5FB5B-536A-4405-B62B-A829FD6320B7}" type="slidenum">
              <a:rPr lang="nl-NL" smtClean="0"/>
              <a:t>‹nr.›</a:t>
            </a:fld>
            <a:endParaRPr lang="nl-NL"/>
          </a:p>
        </p:txBody>
      </p:sp>
    </p:spTree>
    <p:extLst>
      <p:ext uri="{BB962C8B-B14F-4D97-AF65-F5344CB8AC3E}">
        <p14:creationId xmlns:p14="http://schemas.microsoft.com/office/powerpoint/2010/main" val="22081363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9F1682-38E6-3EC7-1A7C-712D6B65E34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BDDC2B7-F25B-499E-449C-7187BE14BA63}"/>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84FD7B3-95AE-6C03-B280-17627A3DF1E8}"/>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F075FB20-3F27-4521-0058-1C7F8AB45D79}"/>
              </a:ext>
            </a:extLst>
          </p:cNvPr>
          <p:cNvSpPr>
            <a:spLocks noGrp="1"/>
          </p:cNvSpPr>
          <p:nvPr>
            <p:ph type="dt" sz="half" idx="10"/>
          </p:nvPr>
        </p:nvSpPr>
        <p:spPr/>
        <p:txBody>
          <a:bodyPr/>
          <a:lstStyle/>
          <a:p>
            <a:fld id="{07458A0F-CC18-44FA-A51C-977718078EA6}" type="datetime1">
              <a:rPr lang="nl-NL" smtClean="0"/>
              <a:t>29-11-2024</a:t>
            </a:fld>
            <a:endParaRPr lang="nl-NL"/>
          </a:p>
        </p:txBody>
      </p:sp>
      <p:sp>
        <p:nvSpPr>
          <p:cNvPr id="6" name="Tijdelijke aanduiding voor voettekst 5">
            <a:extLst>
              <a:ext uri="{FF2B5EF4-FFF2-40B4-BE49-F238E27FC236}">
                <a16:creationId xmlns:a16="http://schemas.microsoft.com/office/drawing/2014/main" id="{E6BB9EE7-FEBD-712D-E5A2-FBC305B0B7A2}"/>
              </a:ext>
            </a:extLst>
          </p:cNvPr>
          <p:cNvSpPr>
            <a:spLocks noGrp="1"/>
          </p:cNvSpPr>
          <p:nvPr>
            <p:ph type="ftr" sz="quarter" idx="11"/>
          </p:nvPr>
        </p:nvSpPr>
        <p:spPr/>
        <p:txBody>
          <a:bodyPr/>
          <a:lstStyle/>
          <a:p>
            <a:r>
              <a:rPr lang="nl-NL"/>
              <a:t>Mission possibleMission Possible</a:t>
            </a:r>
          </a:p>
        </p:txBody>
      </p:sp>
      <p:sp>
        <p:nvSpPr>
          <p:cNvPr id="7" name="Tijdelijke aanduiding voor dianummer 6">
            <a:extLst>
              <a:ext uri="{FF2B5EF4-FFF2-40B4-BE49-F238E27FC236}">
                <a16:creationId xmlns:a16="http://schemas.microsoft.com/office/drawing/2014/main" id="{5455F114-9993-EE73-DEA3-68C225AB5E64}"/>
              </a:ext>
            </a:extLst>
          </p:cNvPr>
          <p:cNvSpPr>
            <a:spLocks noGrp="1"/>
          </p:cNvSpPr>
          <p:nvPr>
            <p:ph type="sldNum" sz="quarter" idx="12"/>
          </p:nvPr>
        </p:nvSpPr>
        <p:spPr/>
        <p:txBody>
          <a:bodyPr/>
          <a:lstStyle/>
          <a:p>
            <a:fld id="{44D5FB5B-536A-4405-B62B-A829FD6320B7}" type="slidenum">
              <a:rPr lang="nl-NL" smtClean="0"/>
              <a:t>‹nr.›</a:t>
            </a:fld>
            <a:endParaRPr lang="nl-NL"/>
          </a:p>
        </p:txBody>
      </p:sp>
    </p:spTree>
    <p:extLst>
      <p:ext uri="{BB962C8B-B14F-4D97-AF65-F5344CB8AC3E}">
        <p14:creationId xmlns:p14="http://schemas.microsoft.com/office/powerpoint/2010/main" val="33211350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C2BD8C-A36A-0373-C46E-69992627AC2A}"/>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1056DEE0-928D-079D-D3DA-8FD3C9B896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9C9DA7ED-B4D1-D985-6BA5-C98E9392F410}"/>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A746A5EC-29AE-CD21-2D54-803F30403D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78F41C0-FD87-2D7C-1BAA-2B0DDC7AD2C8}"/>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BE3B9345-0A3A-5D4F-5036-4D94C5A79515}"/>
              </a:ext>
            </a:extLst>
          </p:cNvPr>
          <p:cNvSpPr>
            <a:spLocks noGrp="1"/>
          </p:cNvSpPr>
          <p:nvPr>
            <p:ph type="dt" sz="half" idx="10"/>
          </p:nvPr>
        </p:nvSpPr>
        <p:spPr/>
        <p:txBody>
          <a:bodyPr/>
          <a:lstStyle/>
          <a:p>
            <a:fld id="{24A31F99-5CF7-4184-BFDC-7B489B8D23B4}" type="datetime1">
              <a:rPr lang="nl-NL" smtClean="0"/>
              <a:t>29-11-2024</a:t>
            </a:fld>
            <a:endParaRPr lang="nl-NL"/>
          </a:p>
        </p:txBody>
      </p:sp>
      <p:sp>
        <p:nvSpPr>
          <p:cNvPr id="8" name="Tijdelijke aanduiding voor voettekst 7">
            <a:extLst>
              <a:ext uri="{FF2B5EF4-FFF2-40B4-BE49-F238E27FC236}">
                <a16:creationId xmlns:a16="http://schemas.microsoft.com/office/drawing/2014/main" id="{BD71D911-6ADA-7DD0-37D1-453785A9C123}"/>
              </a:ext>
            </a:extLst>
          </p:cNvPr>
          <p:cNvSpPr>
            <a:spLocks noGrp="1"/>
          </p:cNvSpPr>
          <p:nvPr>
            <p:ph type="ftr" sz="quarter" idx="11"/>
          </p:nvPr>
        </p:nvSpPr>
        <p:spPr/>
        <p:txBody>
          <a:bodyPr/>
          <a:lstStyle/>
          <a:p>
            <a:r>
              <a:rPr lang="nl-NL"/>
              <a:t>Mission possibleMission Possible</a:t>
            </a:r>
          </a:p>
        </p:txBody>
      </p:sp>
      <p:sp>
        <p:nvSpPr>
          <p:cNvPr id="9" name="Tijdelijke aanduiding voor dianummer 8">
            <a:extLst>
              <a:ext uri="{FF2B5EF4-FFF2-40B4-BE49-F238E27FC236}">
                <a16:creationId xmlns:a16="http://schemas.microsoft.com/office/drawing/2014/main" id="{B6EAFC82-2084-BA3E-9A16-E7E9D14AE4B1}"/>
              </a:ext>
            </a:extLst>
          </p:cNvPr>
          <p:cNvSpPr>
            <a:spLocks noGrp="1"/>
          </p:cNvSpPr>
          <p:nvPr>
            <p:ph type="sldNum" sz="quarter" idx="12"/>
          </p:nvPr>
        </p:nvSpPr>
        <p:spPr/>
        <p:txBody>
          <a:bodyPr/>
          <a:lstStyle/>
          <a:p>
            <a:fld id="{44D5FB5B-536A-4405-B62B-A829FD6320B7}" type="slidenum">
              <a:rPr lang="nl-NL" smtClean="0"/>
              <a:t>‹nr.›</a:t>
            </a:fld>
            <a:endParaRPr lang="nl-NL"/>
          </a:p>
        </p:txBody>
      </p:sp>
    </p:spTree>
    <p:extLst>
      <p:ext uri="{BB962C8B-B14F-4D97-AF65-F5344CB8AC3E}">
        <p14:creationId xmlns:p14="http://schemas.microsoft.com/office/powerpoint/2010/main" val="42686520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79FC86-828D-22C9-167D-1CC6EEE79F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BE5DA9C-1067-3704-D4DD-FE673677A5F9}"/>
              </a:ext>
            </a:extLst>
          </p:cNvPr>
          <p:cNvSpPr>
            <a:spLocks noGrp="1"/>
          </p:cNvSpPr>
          <p:nvPr>
            <p:ph type="dt" sz="half" idx="10"/>
          </p:nvPr>
        </p:nvSpPr>
        <p:spPr/>
        <p:txBody>
          <a:bodyPr/>
          <a:lstStyle/>
          <a:p>
            <a:fld id="{AFF80B0C-3B6E-41B5-9A64-26BBA458C8EB}" type="datetime1">
              <a:rPr lang="nl-NL" smtClean="0"/>
              <a:t>29-11-2024</a:t>
            </a:fld>
            <a:endParaRPr lang="nl-NL"/>
          </a:p>
        </p:txBody>
      </p:sp>
      <p:sp>
        <p:nvSpPr>
          <p:cNvPr id="4" name="Tijdelijke aanduiding voor voettekst 3">
            <a:extLst>
              <a:ext uri="{FF2B5EF4-FFF2-40B4-BE49-F238E27FC236}">
                <a16:creationId xmlns:a16="http://schemas.microsoft.com/office/drawing/2014/main" id="{3E5196DB-3B27-1818-4C18-9C9510319DC6}"/>
              </a:ext>
            </a:extLst>
          </p:cNvPr>
          <p:cNvSpPr>
            <a:spLocks noGrp="1"/>
          </p:cNvSpPr>
          <p:nvPr>
            <p:ph type="ftr" sz="quarter" idx="11"/>
          </p:nvPr>
        </p:nvSpPr>
        <p:spPr/>
        <p:txBody>
          <a:bodyPr/>
          <a:lstStyle/>
          <a:p>
            <a:r>
              <a:rPr lang="nl-NL"/>
              <a:t>Mission possibleMission Possible</a:t>
            </a:r>
          </a:p>
        </p:txBody>
      </p:sp>
      <p:sp>
        <p:nvSpPr>
          <p:cNvPr id="5" name="Tijdelijke aanduiding voor dianummer 4">
            <a:extLst>
              <a:ext uri="{FF2B5EF4-FFF2-40B4-BE49-F238E27FC236}">
                <a16:creationId xmlns:a16="http://schemas.microsoft.com/office/drawing/2014/main" id="{3C685232-9ECD-A256-D231-07A7E81B731E}"/>
              </a:ext>
            </a:extLst>
          </p:cNvPr>
          <p:cNvSpPr>
            <a:spLocks noGrp="1"/>
          </p:cNvSpPr>
          <p:nvPr>
            <p:ph type="sldNum" sz="quarter" idx="12"/>
          </p:nvPr>
        </p:nvSpPr>
        <p:spPr/>
        <p:txBody>
          <a:bodyPr/>
          <a:lstStyle/>
          <a:p>
            <a:fld id="{44D5FB5B-536A-4405-B62B-A829FD6320B7}" type="slidenum">
              <a:rPr lang="nl-NL" smtClean="0"/>
              <a:t>‹nr.›</a:t>
            </a:fld>
            <a:endParaRPr lang="nl-NL"/>
          </a:p>
        </p:txBody>
      </p:sp>
    </p:spTree>
    <p:extLst>
      <p:ext uri="{BB962C8B-B14F-4D97-AF65-F5344CB8AC3E}">
        <p14:creationId xmlns:p14="http://schemas.microsoft.com/office/powerpoint/2010/main" val="36023305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A1C5077-9019-8479-0779-F3F6097ACB2A}"/>
              </a:ext>
            </a:extLst>
          </p:cNvPr>
          <p:cNvSpPr>
            <a:spLocks noGrp="1"/>
          </p:cNvSpPr>
          <p:nvPr>
            <p:ph type="dt" sz="half" idx="10"/>
          </p:nvPr>
        </p:nvSpPr>
        <p:spPr/>
        <p:txBody>
          <a:bodyPr/>
          <a:lstStyle/>
          <a:p>
            <a:fld id="{3A30EC32-4A29-4741-98E5-0C72BFAB9705}" type="datetime1">
              <a:rPr lang="nl-NL" smtClean="0"/>
              <a:t>29-11-2024</a:t>
            </a:fld>
            <a:endParaRPr lang="nl-NL"/>
          </a:p>
        </p:txBody>
      </p:sp>
      <p:sp>
        <p:nvSpPr>
          <p:cNvPr id="3" name="Tijdelijke aanduiding voor voettekst 2">
            <a:extLst>
              <a:ext uri="{FF2B5EF4-FFF2-40B4-BE49-F238E27FC236}">
                <a16:creationId xmlns:a16="http://schemas.microsoft.com/office/drawing/2014/main" id="{286C07DB-38AC-915B-E959-5051ECE20893}"/>
              </a:ext>
            </a:extLst>
          </p:cNvPr>
          <p:cNvSpPr>
            <a:spLocks noGrp="1"/>
          </p:cNvSpPr>
          <p:nvPr>
            <p:ph type="ftr" sz="quarter" idx="11"/>
          </p:nvPr>
        </p:nvSpPr>
        <p:spPr/>
        <p:txBody>
          <a:bodyPr/>
          <a:lstStyle/>
          <a:p>
            <a:r>
              <a:rPr lang="nl-NL"/>
              <a:t>Mission possibleMission Possible</a:t>
            </a:r>
          </a:p>
        </p:txBody>
      </p:sp>
      <p:sp>
        <p:nvSpPr>
          <p:cNvPr id="4" name="Tijdelijke aanduiding voor dianummer 3">
            <a:extLst>
              <a:ext uri="{FF2B5EF4-FFF2-40B4-BE49-F238E27FC236}">
                <a16:creationId xmlns:a16="http://schemas.microsoft.com/office/drawing/2014/main" id="{4A7B1C7F-9C86-E514-8980-031193B765C8}"/>
              </a:ext>
            </a:extLst>
          </p:cNvPr>
          <p:cNvSpPr>
            <a:spLocks noGrp="1"/>
          </p:cNvSpPr>
          <p:nvPr>
            <p:ph type="sldNum" sz="quarter" idx="12"/>
          </p:nvPr>
        </p:nvSpPr>
        <p:spPr/>
        <p:txBody>
          <a:bodyPr/>
          <a:lstStyle/>
          <a:p>
            <a:fld id="{44D5FB5B-536A-4405-B62B-A829FD6320B7}" type="slidenum">
              <a:rPr lang="nl-NL" smtClean="0"/>
              <a:t>‹nr.›</a:t>
            </a:fld>
            <a:endParaRPr lang="nl-NL"/>
          </a:p>
        </p:txBody>
      </p:sp>
    </p:spTree>
    <p:extLst>
      <p:ext uri="{BB962C8B-B14F-4D97-AF65-F5344CB8AC3E}">
        <p14:creationId xmlns:p14="http://schemas.microsoft.com/office/powerpoint/2010/main" val="4774651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64BA89-03C3-8F49-C8E3-1A2B4F15E84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69D4DC93-AE8B-5926-6B96-EB9CA95128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284DB0D-953A-BE57-61F2-B715F0DA10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9AD7334-BE9F-33A5-AEB0-B3068E6F0D42}"/>
              </a:ext>
            </a:extLst>
          </p:cNvPr>
          <p:cNvSpPr>
            <a:spLocks noGrp="1"/>
          </p:cNvSpPr>
          <p:nvPr>
            <p:ph type="dt" sz="half" idx="10"/>
          </p:nvPr>
        </p:nvSpPr>
        <p:spPr/>
        <p:txBody>
          <a:bodyPr/>
          <a:lstStyle/>
          <a:p>
            <a:fld id="{C15BD9C3-DB00-4005-AE8C-2BC4F44BE9A6}" type="datetime1">
              <a:rPr lang="nl-NL" smtClean="0"/>
              <a:t>29-11-2024</a:t>
            </a:fld>
            <a:endParaRPr lang="nl-NL"/>
          </a:p>
        </p:txBody>
      </p:sp>
      <p:sp>
        <p:nvSpPr>
          <p:cNvPr id="6" name="Tijdelijke aanduiding voor voettekst 5">
            <a:extLst>
              <a:ext uri="{FF2B5EF4-FFF2-40B4-BE49-F238E27FC236}">
                <a16:creationId xmlns:a16="http://schemas.microsoft.com/office/drawing/2014/main" id="{945AFED5-0896-2C80-67CE-13C461B85000}"/>
              </a:ext>
            </a:extLst>
          </p:cNvPr>
          <p:cNvSpPr>
            <a:spLocks noGrp="1"/>
          </p:cNvSpPr>
          <p:nvPr>
            <p:ph type="ftr" sz="quarter" idx="11"/>
          </p:nvPr>
        </p:nvSpPr>
        <p:spPr/>
        <p:txBody>
          <a:bodyPr/>
          <a:lstStyle/>
          <a:p>
            <a:r>
              <a:rPr lang="nl-NL"/>
              <a:t>Mission possibleMission Possible</a:t>
            </a:r>
          </a:p>
        </p:txBody>
      </p:sp>
      <p:sp>
        <p:nvSpPr>
          <p:cNvPr id="7" name="Tijdelijke aanduiding voor dianummer 6">
            <a:extLst>
              <a:ext uri="{FF2B5EF4-FFF2-40B4-BE49-F238E27FC236}">
                <a16:creationId xmlns:a16="http://schemas.microsoft.com/office/drawing/2014/main" id="{16BC3916-C95A-475F-91EC-631DC9AD826F}"/>
              </a:ext>
            </a:extLst>
          </p:cNvPr>
          <p:cNvSpPr>
            <a:spLocks noGrp="1"/>
          </p:cNvSpPr>
          <p:nvPr>
            <p:ph type="sldNum" sz="quarter" idx="12"/>
          </p:nvPr>
        </p:nvSpPr>
        <p:spPr/>
        <p:txBody>
          <a:bodyPr/>
          <a:lstStyle/>
          <a:p>
            <a:fld id="{44D5FB5B-536A-4405-B62B-A829FD6320B7}" type="slidenum">
              <a:rPr lang="nl-NL" smtClean="0"/>
              <a:t>‹nr.›</a:t>
            </a:fld>
            <a:endParaRPr lang="nl-NL"/>
          </a:p>
        </p:txBody>
      </p:sp>
    </p:spTree>
    <p:extLst>
      <p:ext uri="{BB962C8B-B14F-4D97-AF65-F5344CB8AC3E}">
        <p14:creationId xmlns:p14="http://schemas.microsoft.com/office/powerpoint/2010/main" val="26540274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F5810C-5013-F670-28CF-CFE953FA3E9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FC13E777-94BF-9A4F-15F1-EC05978DBB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8CA69A4-DFC9-59A8-4CAF-D1A0F30C82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6C468AB-78B9-5F34-482C-D6780CB3B181}"/>
              </a:ext>
            </a:extLst>
          </p:cNvPr>
          <p:cNvSpPr>
            <a:spLocks noGrp="1"/>
          </p:cNvSpPr>
          <p:nvPr>
            <p:ph type="dt" sz="half" idx="10"/>
          </p:nvPr>
        </p:nvSpPr>
        <p:spPr/>
        <p:txBody>
          <a:bodyPr/>
          <a:lstStyle/>
          <a:p>
            <a:fld id="{6A0CCB30-3295-408B-9253-DE277663F6F8}" type="datetime1">
              <a:rPr lang="nl-NL" smtClean="0"/>
              <a:t>29-11-2024</a:t>
            </a:fld>
            <a:endParaRPr lang="nl-NL"/>
          </a:p>
        </p:txBody>
      </p:sp>
      <p:sp>
        <p:nvSpPr>
          <p:cNvPr id="6" name="Tijdelijke aanduiding voor voettekst 5">
            <a:extLst>
              <a:ext uri="{FF2B5EF4-FFF2-40B4-BE49-F238E27FC236}">
                <a16:creationId xmlns:a16="http://schemas.microsoft.com/office/drawing/2014/main" id="{417735FA-6917-02D2-9C7E-0E51BF3AE579}"/>
              </a:ext>
            </a:extLst>
          </p:cNvPr>
          <p:cNvSpPr>
            <a:spLocks noGrp="1"/>
          </p:cNvSpPr>
          <p:nvPr>
            <p:ph type="ftr" sz="quarter" idx="11"/>
          </p:nvPr>
        </p:nvSpPr>
        <p:spPr/>
        <p:txBody>
          <a:bodyPr/>
          <a:lstStyle/>
          <a:p>
            <a:r>
              <a:rPr lang="nl-NL"/>
              <a:t>Mission possibleMission Possible</a:t>
            </a:r>
          </a:p>
        </p:txBody>
      </p:sp>
      <p:sp>
        <p:nvSpPr>
          <p:cNvPr id="7" name="Tijdelijke aanduiding voor dianummer 6">
            <a:extLst>
              <a:ext uri="{FF2B5EF4-FFF2-40B4-BE49-F238E27FC236}">
                <a16:creationId xmlns:a16="http://schemas.microsoft.com/office/drawing/2014/main" id="{3115D8B0-4761-9974-B288-2CD6724AD2FF}"/>
              </a:ext>
            </a:extLst>
          </p:cNvPr>
          <p:cNvSpPr>
            <a:spLocks noGrp="1"/>
          </p:cNvSpPr>
          <p:nvPr>
            <p:ph type="sldNum" sz="quarter" idx="12"/>
          </p:nvPr>
        </p:nvSpPr>
        <p:spPr/>
        <p:txBody>
          <a:bodyPr/>
          <a:lstStyle/>
          <a:p>
            <a:fld id="{44D5FB5B-536A-4405-B62B-A829FD6320B7}" type="slidenum">
              <a:rPr lang="nl-NL" smtClean="0"/>
              <a:t>‹nr.›</a:t>
            </a:fld>
            <a:endParaRPr lang="nl-NL"/>
          </a:p>
        </p:txBody>
      </p:sp>
    </p:spTree>
    <p:extLst>
      <p:ext uri="{BB962C8B-B14F-4D97-AF65-F5344CB8AC3E}">
        <p14:creationId xmlns:p14="http://schemas.microsoft.com/office/powerpoint/2010/main" val="22018797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8B41DD-D9E5-9C2A-820C-2864795310BB}"/>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2D3A512E-AD2E-E1D6-16E4-5C4547321D3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4473E27-0CE3-45BB-AAE5-B13A285C6086}"/>
              </a:ext>
            </a:extLst>
          </p:cNvPr>
          <p:cNvSpPr>
            <a:spLocks noGrp="1"/>
          </p:cNvSpPr>
          <p:nvPr>
            <p:ph type="dt" sz="half" idx="10"/>
          </p:nvPr>
        </p:nvSpPr>
        <p:spPr/>
        <p:txBody>
          <a:bodyPr/>
          <a:lstStyle/>
          <a:p>
            <a:fld id="{4D438EDE-6CC3-4193-BE8C-6B1E4CC2D06A}" type="datetime1">
              <a:rPr lang="nl-NL" smtClean="0"/>
              <a:t>29-11-2024</a:t>
            </a:fld>
            <a:endParaRPr lang="nl-NL"/>
          </a:p>
        </p:txBody>
      </p:sp>
      <p:sp>
        <p:nvSpPr>
          <p:cNvPr id="5" name="Tijdelijke aanduiding voor voettekst 4">
            <a:extLst>
              <a:ext uri="{FF2B5EF4-FFF2-40B4-BE49-F238E27FC236}">
                <a16:creationId xmlns:a16="http://schemas.microsoft.com/office/drawing/2014/main" id="{39C75BCC-5517-1ED1-BF25-C70FA7A1379A}"/>
              </a:ext>
            </a:extLst>
          </p:cNvPr>
          <p:cNvSpPr>
            <a:spLocks noGrp="1"/>
          </p:cNvSpPr>
          <p:nvPr>
            <p:ph type="ftr" sz="quarter" idx="11"/>
          </p:nvPr>
        </p:nvSpPr>
        <p:spPr/>
        <p:txBody>
          <a:bodyPr/>
          <a:lstStyle/>
          <a:p>
            <a:r>
              <a:rPr lang="nl-NL"/>
              <a:t>Mission possibleMission Possible</a:t>
            </a:r>
          </a:p>
        </p:txBody>
      </p:sp>
      <p:sp>
        <p:nvSpPr>
          <p:cNvPr id="6" name="Tijdelijke aanduiding voor dianummer 5">
            <a:extLst>
              <a:ext uri="{FF2B5EF4-FFF2-40B4-BE49-F238E27FC236}">
                <a16:creationId xmlns:a16="http://schemas.microsoft.com/office/drawing/2014/main" id="{9AFE78D3-4371-8F25-BE99-F043A9D701AE}"/>
              </a:ext>
            </a:extLst>
          </p:cNvPr>
          <p:cNvSpPr>
            <a:spLocks noGrp="1"/>
          </p:cNvSpPr>
          <p:nvPr>
            <p:ph type="sldNum" sz="quarter" idx="12"/>
          </p:nvPr>
        </p:nvSpPr>
        <p:spPr/>
        <p:txBody>
          <a:bodyPr/>
          <a:lstStyle/>
          <a:p>
            <a:fld id="{44D5FB5B-536A-4405-B62B-A829FD6320B7}" type="slidenum">
              <a:rPr lang="nl-NL" smtClean="0"/>
              <a:t>‹nr.›</a:t>
            </a:fld>
            <a:endParaRPr lang="nl-NL"/>
          </a:p>
        </p:txBody>
      </p:sp>
    </p:spTree>
    <p:extLst>
      <p:ext uri="{BB962C8B-B14F-4D97-AF65-F5344CB8AC3E}">
        <p14:creationId xmlns:p14="http://schemas.microsoft.com/office/powerpoint/2010/main" val="40915773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49E6BB76-6B58-1BA6-DFB0-E0EFEA467047}"/>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30818ED-461B-B100-8553-91241425C2B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8ABFFC4-0727-EBC4-1D05-2CD7E26C8F9A}"/>
              </a:ext>
            </a:extLst>
          </p:cNvPr>
          <p:cNvSpPr>
            <a:spLocks noGrp="1"/>
          </p:cNvSpPr>
          <p:nvPr>
            <p:ph type="dt" sz="half" idx="10"/>
          </p:nvPr>
        </p:nvSpPr>
        <p:spPr/>
        <p:txBody>
          <a:bodyPr/>
          <a:lstStyle/>
          <a:p>
            <a:fld id="{BD8F92E4-518B-49B2-B85A-0785F2CB7A2C}" type="datetime1">
              <a:rPr lang="nl-NL" smtClean="0"/>
              <a:t>29-11-2024</a:t>
            </a:fld>
            <a:endParaRPr lang="nl-NL"/>
          </a:p>
        </p:txBody>
      </p:sp>
      <p:sp>
        <p:nvSpPr>
          <p:cNvPr id="5" name="Tijdelijke aanduiding voor voettekst 4">
            <a:extLst>
              <a:ext uri="{FF2B5EF4-FFF2-40B4-BE49-F238E27FC236}">
                <a16:creationId xmlns:a16="http://schemas.microsoft.com/office/drawing/2014/main" id="{65786E29-FC15-801E-C532-CBDB8DE85B81}"/>
              </a:ext>
            </a:extLst>
          </p:cNvPr>
          <p:cNvSpPr>
            <a:spLocks noGrp="1"/>
          </p:cNvSpPr>
          <p:nvPr>
            <p:ph type="ftr" sz="quarter" idx="11"/>
          </p:nvPr>
        </p:nvSpPr>
        <p:spPr/>
        <p:txBody>
          <a:bodyPr/>
          <a:lstStyle/>
          <a:p>
            <a:r>
              <a:rPr lang="nl-NL"/>
              <a:t>Mission possibleMission Possible</a:t>
            </a:r>
          </a:p>
        </p:txBody>
      </p:sp>
      <p:sp>
        <p:nvSpPr>
          <p:cNvPr id="6" name="Tijdelijke aanduiding voor dianummer 5">
            <a:extLst>
              <a:ext uri="{FF2B5EF4-FFF2-40B4-BE49-F238E27FC236}">
                <a16:creationId xmlns:a16="http://schemas.microsoft.com/office/drawing/2014/main" id="{F696C059-B5B3-D290-ED77-B36D4A0CE0C8}"/>
              </a:ext>
            </a:extLst>
          </p:cNvPr>
          <p:cNvSpPr>
            <a:spLocks noGrp="1"/>
          </p:cNvSpPr>
          <p:nvPr>
            <p:ph type="sldNum" sz="quarter" idx="12"/>
          </p:nvPr>
        </p:nvSpPr>
        <p:spPr/>
        <p:txBody>
          <a:bodyPr/>
          <a:lstStyle/>
          <a:p>
            <a:fld id="{44D5FB5B-536A-4405-B62B-A829FD6320B7}" type="slidenum">
              <a:rPr lang="nl-NL" smtClean="0"/>
              <a:t>‹nr.›</a:t>
            </a:fld>
            <a:endParaRPr lang="nl-NL"/>
          </a:p>
        </p:txBody>
      </p:sp>
    </p:spTree>
    <p:extLst>
      <p:ext uri="{BB962C8B-B14F-4D97-AF65-F5344CB8AC3E}">
        <p14:creationId xmlns:p14="http://schemas.microsoft.com/office/powerpoint/2010/main" val="4120430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41DC92-205B-CEBC-94AA-0D84CD6E63A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005B0F8-E544-97AD-C30A-45CE3F1A81E4}"/>
              </a:ext>
            </a:extLst>
          </p:cNvPr>
          <p:cNvSpPr>
            <a:spLocks noGrp="1"/>
          </p:cNvSpPr>
          <p:nvPr>
            <p:ph type="dt" sz="half" idx="10"/>
          </p:nvPr>
        </p:nvSpPr>
        <p:spPr/>
        <p:txBody>
          <a:bodyPr/>
          <a:lstStyle/>
          <a:p>
            <a:fld id="{DFFF9917-5F5F-4AE6-9C37-DA648EF12FEE}" type="datetime1">
              <a:rPr lang="nl-NL" smtClean="0"/>
              <a:t>29-11-2024</a:t>
            </a:fld>
            <a:endParaRPr lang="nl-NL"/>
          </a:p>
        </p:txBody>
      </p:sp>
      <p:sp>
        <p:nvSpPr>
          <p:cNvPr id="4" name="Tijdelijke aanduiding voor voettekst 3">
            <a:extLst>
              <a:ext uri="{FF2B5EF4-FFF2-40B4-BE49-F238E27FC236}">
                <a16:creationId xmlns:a16="http://schemas.microsoft.com/office/drawing/2014/main" id="{CDDA59B5-1DBE-2946-0CCD-BFA5BA7DA95C}"/>
              </a:ext>
            </a:extLst>
          </p:cNvPr>
          <p:cNvSpPr>
            <a:spLocks noGrp="1"/>
          </p:cNvSpPr>
          <p:nvPr>
            <p:ph type="ftr" sz="quarter" idx="11"/>
          </p:nvPr>
        </p:nvSpPr>
        <p:spPr/>
        <p:txBody>
          <a:bodyPr/>
          <a:lstStyle/>
          <a:p>
            <a:r>
              <a:rPr lang="nl-NL"/>
              <a:t>Mission possibleMission Possible</a:t>
            </a:r>
            <a:endParaRPr lang="nl-NL" dirty="0"/>
          </a:p>
        </p:txBody>
      </p:sp>
      <p:sp>
        <p:nvSpPr>
          <p:cNvPr id="5" name="Tijdelijke aanduiding voor dianummer 4">
            <a:extLst>
              <a:ext uri="{FF2B5EF4-FFF2-40B4-BE49-F238E27FC236}">
                <a16:creationId xmlns:a16="http://schemas.microsoft.com/office/drawing/2014/main" id="{47A8F990-7F18-50CF-08F8-3E603852FB63}"/>
              </a:ext>
            </a:extLst>
          </p:cNvPr>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29995619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nl-NL"/>
              <a:t>Klik om stijl te bewerken</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037C3353-8770-4094-9584-C5739362F807}" type="datetime1">
              <a:rPr lang="nl-NL" smtClean="0"/>
              <a:t>29-11-2024</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dirty="0"/>
          </a:p>
        </p:txBody>
      </p:sp>
    </p:spTree>
    <p:extLst>
      <p:ext uri="{BB962C8B-B14F-4D97-AF65-F5344CB8AC3E}">
        <p14:creationId xmlns:p14="http://schemas.microsoft.com/office/powerpoint/2010/main" val="34333326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nchor="ct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346F652-8E2F-41D7-9711-AC4685EA3966}" type="datetime1">
              <a:rPr lang="nl-NL" smtClean="0"/>
              <a:t>29-11-2024</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35033081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nl-NL"/>
              <a:t>Klik om stijl te bewerken</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593B0B3B-55A7-4123-8C6A-5B80D2FA73DE}" type="datetime1">
              <a:rPr lang="nl-NL" smtClean="0"/>
              <a:t>29-11-2024</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4002526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B24C07B6-C2BD-4DCF-A9DC-80ADC01859B1}" type="datetime1">
              <a:rPr lang="nl-NL" smtClean="0"/>
              <a:t>29-11-2024</a:t>
            </a:fld>
            <a:endParaRPr lang="nl-NL"/>
          </a:p>
        </p:txBody>
      </p:sp>
      <p:sp>
        <p:nvSpPr>
          <p:cNvPr id="6" name="Footer Placeholder 5"/>
          <p:cNvSpPr>
            <a:spLocks noGrp="1"/>
          </p:cNvSpPr>
          <p:nvPr>
            <p:ph type="ftr" sz="quarter" idx="11"/>
          </p:nvPr>
        </p:nvSpPr>
        <p:spPr/>
        <p:txBody>
          <a:bodyPr/>
          <a:lstStyle/>
          <a:p>
            <a:r>
              <a:rPr lang="nl-NL"/>
              <a:t>Mission possibleMission Possible</a:t>
            </a:r>
            <a:endParaRPr lang="nl-NL" dirty="0"/>
          </a:p>
        </p:txBody>
      </p:sp>
      <p:sp>
        <p:nvSpPr>
          <p:cNvPr id="7" name="Slide Number Placeholder 6"/>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1969592104"/>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36803D64-9D34-41CB-A6F6-5649342614E5}" type="datetime1">
              <a:rPr lang="nl-NL" smtClean="0"/>
              <a:t>29-11-2024</a:t>
            </a:fld>
            <a:endParaRPr lang="nl-NL"/>
          </a:p>
        </p:txBody>
      </p:sp>
      <p:sp>
        <p:nvSpPr>
          <p:cNvPr id="8" name="Footer Placeholder 7"/>
          <p:cNvSpPr>
            <a:spLocks noGrp="1"/>
          </p:cNvSpPr>
          <p:nvPr>
            <p:ph type="ftr" sz="quarter" idx="11"/>
          </p:nvPr>
        </p:nvSpPr>
        <p:spPr/>
        <p:txBody>
          <a:bodyPr/>
          <a:lstStyle/>
          <a:p>
            <a:r>
              <a:rPr lang="nl-NL"/>
              <a:t>Mission possibleMission Possible</a:t>
            </a:r>
            <a:endParaRPr lang="nl-NL" dirty="0"/>
          </a:p>
        </p:txBody>
      </p:sp>
      <p:sp>
        <p:nvSpPr>
          <p:cNvPr id="9" name="Slide Number Placeholder 8"/>
          <p:cNvSpPr>
            <a:spLocks noGrp="1"/>
          </p:cNvSpPr>
          <p:nvPr>
            <p:ph type="sldNum" sz="quarter" idx="12"/>
          </p:nvPr>
        </p:nvSpPr>
        <p:spPr/>
        <p:txBody>
          <a:bodyPr/>
          <a:lstStyle/>
          <a:p>
            <a:fld id="{B88BE8C2-402C-4CD1-BA8A-8ED3B9FFFB35}" type="slidenum">
              <a:rPr lang="nl-NL" smtClean="0"/>
              <a:t>‹nr.›</a:t>
            </a:fld>
            <a:endParaRPr lang="nl-NL" dirty="0"/>
          </a:p>
        </p:txBody>
      </p:sp>
    </p:spTree>
    <p:extLst>
      <p:ext uri="{BB962C8B-B14F-4D97-AF65-F5344CB8AC3E}">
        <p14:creationId xmlns:p14="http://schemas.microsoft.com/office/powerpoint/2010/main" val="1127871160"/>
      </p:ext>
    </p:extLst>
  </p:cSld>
  <p:clrMapOvr>
    <a:masterClrMapping/>
  </p:clrMapOvr>
  <p:hf sldNum="0" hdr="0" ftr="0"/>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B8EE291F-CB40-4B83-A3C1-B20BAC88AE4C}" type="datetime1">
              <a:rPr lang="nl-NL" smtClean="0"/>
              <a:t>29-11-2024</a:t>
            </a:fld>
            <a:endParaRPr lang="nl-NL"/>
          </a:p>
        </p:txBody>
      </p:sp>
      <p:sp>
        <p:nvSpPr>
          <p:cNvPr id="4" name="Footer Placeholder 3"/>
          <p:cNvSpPr>
            <a:spLocks noGrp="1"/>
          </p:cNvSpPr>
          <p:nvPr>
            <p:ph type="ftr" sz="quarter" idx="11"/>
          </p:nvPr>
        </p:nvSpPr>
        <p:spPr/>
        <p:txBody>
          <a:bodyPr/>
          <a:lstStyle/>
          <a:p>
            <a:r>
              <a:rPr lang="nl-NL"/>
              <a:t>Mission possibleMission Possible</a:t>
            </a:r>
            <a:endParaRPr lang="nl-NL" dirty="0"/>
          </a:p>
        </p:txBody>
      </p:sp>
      <p:sp>
        <p:nvSpPr>
          <p:cNvPr id="5" name="Slide Number Placeholder 4"/>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33060994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5E39A0-AA2A-484A-907D-A19B538A13ED}" type="datetime1">
              <a:rPr lang="nl-NL" smtClean="0"/>
              <a:t>29-11-2024</a:t>
            </a:fld>
            <a:endParaRPr lang="nl-NL"/>
          </a:p>
        </p:txBody>
      </p:sp>
      <p:sp>
        <p:nvSpPr>
          <p:cNvPr id="3" name="Footer Placeholder 2"/>
          <p:cNvSpPr>
            <a:spLocks noGrp="1"/>
          </p:cNvSpPr>
          <p:nvPr>
            <p:ph type="ftr" sz="quarter" idx="11"/>
          </p:nvPr>
        </p:nvSpPr>
        <p:spPr/>
        <p:txBody>
          <a:bodyPr/>
          <a:lstStyle/>
          <a:p>
            <a:r>
              <a:rPr lang="nl-NL"/>
              <a:t>Mission possibleMission Possible</a:t>
            </a:r>
            <a:endParaRPr lang="nl-NL" dirty="0"/>
          </a:p>
        </p:txBody>
      </p:sp>
      <p:sp>
        <p:nvSpPr>
          <p:cNvPr id="4" name="Slide Number Placeholder 3"/>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2875333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nl-NL"/>
              <a:t>Klik om stijl te bewerken</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D79677D-3029-4525-8235-228606CBCD6B}" type="datetime1">
              <a:rPr lang="nl-NL" smtClean="0"/>
              <a:t>29-11-2024</a:t>
            </a:fld>
            <a:endParaRPr lang="nl-NL"/>
          </a:p>
        </p:txBody>
      </p:sp>
      <p:sp>
        <p:nvSpPr>
          <p:cNvPr id="6" name="Footer Placeholder 5"/>
          <p:cNvSpPr>
            <a:spLocks noGrp="1"/>
          </p:cNvSpPr>
          <p:nvPr>
            <p:ph type="ftr" sz="quarter" idx="11"/>
          </p:nvPr>
        </p:nvSpPr>
        <p:spPr/>
        <p:txBody>
          <a:bodyPr/>
          <a:lstStyle/>
          <a:p>
            <a:r>
              <a:rPr lang="nl-NL"/>
              <a:t>Mission possibleMission Possible</a:t>
            </a:r>
            <a:endParaRPr lang="nl-NL" dirty="0"/>
          </a:p>
        </p:txBody>
      </p:sp>
      <p:sp>
        <p:nvSpPr>
          <p:cNvPr id="7" name="Slide Number Placeholder 6"/>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3375982897"/>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nl-NL"/>
              <a:t>Klik om stijl te bewerken</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a:xfrm>
            <a:off x="6399212" y="5883275"/>
            <a:ext cx="914400" cy="365125"/>
          </a:xfrm>
        </p:spPr>
        <p:txBody>
          <a:bodyPr/>
          <a:lstStyle/>
          <a:p>
            <a:fld id="{61A26AAF-6CD8-44C2-BCA4-62D5611CE608}" type="datetime1">
              <a:rPr lang="nl-NL" smtClean="0"/>
              <a:t>29-11-2024</a:t>
            </a:fld>
            <a:endParaRPr lang="nl-NL"/>
          </a:p>
        </p:txBody>
      </p:sp>
      <p:sp>
        <p:nvSpPr>
          <p:cNvPr id="6" name="Footer Placeholder 5"/>
          <p:cNvSpPr>
            <a:spLocks noGrp="1"/>
          </p:cNvSpPr>
          <p:nvPr>
            <p:ph type="ftr" sz="quarter" idx="11"/>
          </p:nvPr>
        </p:nvSpPr>
        <p:spPr>
          <a:xfrm>
            <a:off x="1141412" y="5883275"/>
            <a:ext cx="5105400" cy="365125"/>
          </a:xfrm>
        </p:spPr>
        <p:txBody>
          <a:bodyPr/>
          <a:lstStyle/>
          <a:p>
            <a:r>
              <a:rPr lang="en-US"/>
              <a:t>Mission possibleMission Possible</a:t>
            </a:r>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5588833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36803D64-9D34-41CB-A6F6-5649342614E5}" type="datetime1">
              <a:rPr lang="nl-NL" smtClean="0"/>
              <a:t>29-11-2024</a:t>
            </a:fld>
            <a:endParaRPr lang="nl-NL"/>
          </a:p>
        </p:txBody>
      </p:sp>
      <p:sp>
        <p:nvSpPr>
          <p:cNvPr id="6" name="Footer Placeholder 5"/>
          <p:cNvSpPr>
            <a:spLocks noGrp="1"/>
          </p:cNvSpPr>
          <p:nvPr>
            <p:ph type="ftr" sz="quarter" idx="11"/>
          </p:nvPr>
        </p:nvSpPr>
        <p:spPr/>
        <p:txBody>
          <a:bodyPr/>
          <a:lstStyle/>
          <a:p>
            <a:r>
              <a:rPr lang="nl-NL"/>
              <a:t>Mission possibleMission Possible</a:t>
            </a:r>
            <a:endParaRPr lang="nl-NL" dirty="0"/>
          </a:p>
        </p:txBody>
      </p:sp>
      <p:sp>
        <p:nvSpPr>
          <p:cNvPr id="7" name="Slide Number Placeholder 6"/>
          <p:cNvSpPr>
            <a:spLocks noGrp="1"/>
          </p:cNvSpPr>
          <p:nvPr>
            <p:ph type="sldNum" sz="quarter" idx="12"/>
          </p:nvPr>
        </p:nvSpPr>
        <p:spPr/>
        <p:txBody>
          <a:bodyPr/>
          <a:lstStyle/>
          <a:p>
            <a:fld id="{B88BE8C2-402C-4CD1-BA8A-8ED3B9FFFB35}" type="slidenum">
              <a:rPr lang="nl-NL" smtClean="0"/>
              <a:t>‹nr.›</a:t>
            </a:fld>
            <a:endParaRPr lang="nl-NL" dirty="0"/>
          </a:p>
        </p:txBody>
      </p:sp>
    </p:spTree>
    <p:extLst>
      <p:ext uri="{BB962C8B-B14F-4D97-AF65-F5344CB8AC3E}">
        <p14:creationId xmlns:p14="http://schemas.microsoft.com/office/powerpoint/2010/main" val="1866203164"/>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6DB22AFB-662A-491B-BC45-02E830531256}" type="datetime1">
              <a:rPr lang="nl-NL" smtClean="0"/>
              <a:t>29-11-2024</a:t>
            </a:fld>
            <a:endParaRPr lang="nl-NL"/>
          </a:p>
        </p:txBody>
      </p:sp>
      <p:sp>
        <p:nvSpPr>
          <p:cNvPr id="6" name="Footer Placeholder 5"/>
          <p:cNvSpPr>
            <a:spLocks noGrp="1"/>
          </p:cNvSpPr>
          <p:nvPr>
            <p:ph type="ftr" sz="quarter" idx="11"/>
          </p:nvPr>
        </p:nvSpPr>
        <p:spPr/>
        <p:txBody>
          <a:bodyPr/>
          <a:lstStyle/>
          <a:p>
            <a:r>
              <a:rPr lang="nl-NL"/>
              <a:t>Mission possibleMission Possible</a:t>
            </a:r>
            <a:endParaRPr lang="nl-NL" dirty="0"/>
          </a:p>
        </p:txBody>
      </p:sp>
      <p:sp>
        <p:nvSpPr>
          <p:cNvPr id="7" name="Slide Number Placeholder 6"/>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33813654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nl-NL"/>
              <a:t>Klik om stijl te bewerken</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36803D64-9D34-41CB-A6F6-5649342614E5}" type="datetime1">
              <a:rPr lang="nl-NL" smtClean="0"/>
              <a:t>29-11-2024</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dirty="0"/>
          </a:p>
        </p:txBody>
      </p:sp>
    </p:spTree>
    <p:extLst>
      <p:ext uri="{BB962C8B-B14F-4D97-AF65-F5344CB8AC3E}">
        <p14:creationId xmlns:p14="http://schemas.microsoft.com/office/powerpoint/2010/main" val="3411935037"/>
      </p:ext>
    </p:extLst>
  </p:cSld>
  <p:clrMapOvr>
    <a:masterClrMapping/>
  </p:clrMapOvr>
  <p:hf sldNum="0" hdr="0" ftr="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nl-NL"/>
              <a:t>Klik om stijl te bewerken</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nl-NL"/>
              <a:t>Klikken om de tekststijl van het model te bewerken</a:t>
            </a:r>
          </a:p>
        </p:txBody>
      </p:sp>
      <p:sp>
        <p:nvSpPr>
          <p:cNvPr id="4" name="Date Placeholder 3"/>
          <p:cNvSpPr>
            <a:spLocks noGrp="1"/>
          </p:cNvSpPr>
          <p:nvPr>
            <p:ph type="dt" sz="half" idx="10"/>
          </p:nvPr>
        </p:nvSpPr>
        <p:spPr/>
        <p:txBody>
          <a:bodyPr/>
          <a:lstStyle/>
          <a:p>
            <a:fld id="{36803D64-9D34-41CB-A6F6-5649342614E5}" type="datetime1">
              <a:rPr lang="nl-NL" smtClean="0"/>
              <a:t>29-11-2024</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dirty="0"/>
          </a:p>
        </p:txBody>
      </p:sp>
    </p:spTree>
    <p:extLst>
      <p:ext uri="{BB962C8B-B14F-4D97-AF65-F5344CB8AC3E}">
        <p14:creationId xmlns:p14="http://schemas.microsoft.com/office/powerpoint/2010/main" val="33877023"/>
      </p:ext>
    </p:extLst>
  </p:cSld>
  <p:clrMapOvr>
    <a:masterClrMapping/>
  </p:clrMapOvr>
  <p:hf sldNum="0" hdr="0" ftr="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nl-NL"/>
              <a:t>Klik om stijl te bewerken</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nl-NL"/>
              <a:t>Klikken om de tekststijl van het model te bewerken</a:t>
            </a:r>
          </a:p>
        </p:txBody>
      </p:sp>
      <p:sp>
        <p:nvSpPr>
          <p:cNvPr id="4" name="Date Placeholder 3"/>
          <p:cNvSpPr>
            <a:spLocks noGrp="1"/>
          </p:cNvSpPr>
          <p:nvPr>
            <p:ph type="dt" sz="half" idx="10"/>
          </p:nvPr>
        </p:nvSpPr>
        <p:spPr/>
        <p:txBody>
          <a:bodyPr/>
          <a:lstStyle/>
          <a:p>
            <a:fld id="{36803D64-9D34-41CB-A6F6-5649342614E5}" type="datetime1">
              <a:rPr lang="nl-NL" smtClean="0"/>
              <a:t>29-11-2024</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dirty="0"/>
          </a:p>
        </p:txBody>
      </p:sp>
    </p:spTree>
    <p:extLst>
      <p:ext uri="{BB962C8B-B14F-4D97-AF65-F5344CB8AC3E}">
        <p14:creationId xmlns:p14="http://schemas.microsoft.com/office/powerpoint/2010/main" val="1916917171"/>
      </p:ext>
    </p:extLst>
  </p:cSld>
  <p:clrMapOvr>
    <a:masterClrMapping/>
  </p:clrMapOvr>
  <p:hf sldNum="0" hdr="0" ftr="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nl-NL"/>
              <a:t>Klik om stijl te bewerken</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nl-NL"/>
              <a:t>Klikken om de tekststijl van het model te bewerken</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36803D64-9D34-41CB-A6F6-5649342614E5}" type="datetime1">
              <a:rPr lang="nl-NL" smtClean="0"/>
              <a:t>29-11-2024</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dirty="0"/>
          </a:p>
        </p:txBody>
      </p:sp>
    </p:spTree>
    <p:extLst>
      <p:ext uri="{BB962C8B-B14F-4D97-AF65-F5344CB8AC3E}">
        <p14:creationId xmlns:p14="http://schemas.microsoft.com/office/powerpoint/2010/main" val="2723519821"/>
      </p:ext>
    </p:extLst>
  </p:cSld>
  <p:clrMapOvr>
    <a:masterClrMapping/>
  </p:clrMapOvr>
  <p:hf sldNum="0" hdr="0" ftr="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nl-NL"/>
              <a:t>Klik om stijl te bewerken</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nl-NL"/>
              <a:t>Klikken om de tekststijl van het model te bewerken</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36803D64-9D34-41CB-A6F6-5649342614E5}" type="datetime1">
              <a:rPr lang="nl-NL" smtClean="0"/>
              <a:t>29-11-2024</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dirty="0"/>
          </a:p>
        </p:txBody>
      </p:sp>
    </p:spTree>
    <p:extLst>
      <p:ext uri="{BB962C8B-B14F-4D97-AF65-F5344CB8AC3E}">
        <p14:creationId xmlns:p14="http://schemas.microsoft.com/office/powerpoint/2010/main" val="3688287870"/>
      </p:ext>
    </p:extLst>
  </p:cSld>
  <p:clrMapOvr>
    <a:masterClrMapping/>
  </p:clrMapOvr>
  <p:hf sldNum="0" hdr="0" ftr="0"/>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696B13D-36E9-4482-A93B-F4C32187331B}" type="datetime1">
              <a:rPr lang="nl-NL" smtClean="0"/>
              <a:t>29-11-2024</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8421521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7DBE5786-6DB4-4094-A4D7-9103A07A6C7F}" type="datetime1">
              <a:rPr lang="nl-NL" smtClean="0"/>
              <a:t>29-11-2024</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34496171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48FCAC-2FAF-E26D-F481-C20AB1D51B67}"/>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9687A27-2846-C0B7-4E44-8EE2226C6FBF}"/>
              </a:ext>
            </a:extLst>
          </p:cNvPr>
          <p:cNvSpPr>
            <a:spLocks noGrp="1"/>
          </p:cNvSpPr>
          <p:nvPr>
            <p:ph type="dt" sz="half" idx="10"/>
          </p:nvPr>
        </p:nvSpPr>
        <p:spPr/>
        <p:txBody>
          <a:bodyPr/>
          <a:lstStyle/>
          <a:p>
            <a:fld id="{70267995-72B9-401F-A5F4-47622FB4EE0D}" type="datetime1">
              <a:rPr lang="nl-NL" smtClean="0"/>
              <a:t>29-11-2024</a:t>
            </a:fld>
            <a:endParaRPr lang="nl-NL"/>
          </a:p>
        </p:txBody>
      </p:sp>
      <p:sp>
        <p:nvSpPr>
          <p:cNvPr id="4" name="Tijdelijke aanduiding voor voettekst 3">
            <a:extLst>
              <a:ext uri="{FF2B5EF4-FFF2-40B4-BE49-F238E27FC236}">
                <a16:creationId xmlns:a16="http://schemas.microsoft.com/office/drawing/2014/main" id="{1BAB1AAC-716B-C185-45F7-6BF77AF7E654}"/>
              </a:ext>
            </a:extLst>
          </p:cNvPr>
          <p:cNvSpPr>
            <a:spLocks noGrp="1"/>
          </p:cNvSpPr>
          <p:nvPr>
            <p:ph type="ftr" sz="quarter" idx="11"/>
          </p:nvPr>
        </p:nvSpPr>
        <p:spPr/>
        <p:txBody>
          <a:bodyPr/>
          <a:lstStyle/>
          <a:p>
            <a:r>
              <a:rPr lang="nl-NL"/>
              <a:t>Mission possibleMission Possible</a:t>
            </a:r>
            <a:endParaRPr lang="nl-NL" dirty="0"/>
          </a:p>
        </p:txBody>
      </p:sp>
      <p:sp>
        <p:nvSpPr>
          <p:cNvPr id="5" name="Tijdelijke aanduiding voor dianummer 4">
            <a:extLst>
              <a:ext uri="{FF2B5EF4-FFF2-40B4-BE49-F238E27FC236}">
                <a16:creationId xmlns:a16="http://schemas.microsoft.com/office/drawing/2014/main" id="{4338193A-27B3-B2DF-237E-D97DA0695CF6}"/>
              </a:ext>
            </a:extLst>
          </p:cNvPr>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1563994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2154D9B-FDC6-4A50-B5C5-B38465F79DB8}" type="datetime1">
              <a:rPr lang="nl-NL" smtClean="0"/>
              <a:t>29-11-2024</a:t>
            </a:fld>
            <a:endParaRPr lang="nl-NL"/>
          </a:p>
        </p:txBody>
      </p:sp>
      <p:sp>
        <p:nvSpPr>
          <p:cNvPr id="8" name="Footer Placeholder 7"/>
          <p:cNvSpPr>
            <a:spLocks noGrp="1"/>
          </p:cNvSpPr>
          <p:nvPr>
            <p:ph type="ftr" sz="quarter" idx="11"/>
          </p:nvPr>
        </p:nvSpPr>
        <p:spPr/>
        <p:txBody>
          <a:bodyPr/>
          <a:lstStyle/>
          <a:p>
            <a:r>
              <a:rPr lang="nl-NL"/>
              <a:t>Mission possibleMission Possible</a:t>
            </a:r>
            <a:endParaRPr lang="nl-NL" dirty="0"/>
          </a:p>
        </p:txBody>
      </p:sp>
      <p:sp>
        <p:nvSpPr>
          <p:cNvPr id="9" name="Slide Number Placeholder 8"/>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3843237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16911E28-6EC9-4CC7-8722-DEC25FE6B592}" type="datetime1">
              <a:rPr lang="nl-NL" smtClean="0"/>
              <a:t>29-11-2024</a:t>
            </a:fld>
            <a:endParaRPr lang="nl-NL"/>
          </a:p>
        </p:txBody>
      </p:sp>
      <p:sp>
        <p:nvSpPr>
          <p:cNvPr id="4" name="Footer Placeholder 3"/>
          <p:cNvSpPr>
            <a:spLocks noGrp="1"/>
          </p:cNvSpPr>
          <p:nvPr>
            <p:ph type="ftr" sz="quarter" idx="11"/>
          </p:nvPr>
        </p:nvSpPr>
        <p:spPr/>
        <p:txBody>
          <a:bodyPr/>
          <a:lstStyle/>
          <a:p>
            <a:r>
              <a:rPr lang="nl-NL"/>
              <a:t>Mission possibleMission Possible</a:t>
            </a:r>
            <a:endParaRPr lang="nl-NL" dirty="0"/>
          </a:p>
        </p:txBody>
      </p:sp>
      <p:sp>
        <p:nvSpPr>
          <p:cNvPr id="5" name="Slide Number Placeholder 4"/>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790434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4269E4-93CC-4D60-A0BD-1A41E0953A71}" type="datetime1">
              <a:rPr lang="nl-NL" smtClean="0"/>
              <a:t>29-11-2024</a:t>
            </a:fld>
            <a:endParaRPr lang="nl-NL"/>
          </a:p>
        </p:txBody>
      </p:sp>
      <p:sp>
        <p:nvSpPr>
          <p:cNvPr id="3" name="Footer Placeholder 2"/>
          <p:cNvSpPr>
            <a:spLocks noGrp="1"/>
          </p:cNvSpPr>
          <p:nvPr>
            <p:ph type="ftr" sz="quarter" idx="11"/>
          </p:nvPr>
        </p:nvSpPr>
        <p:spPr/>
        <p:txBody>
          <a:bodyPr/>
          <a:lstStyle/>
          <a:p>
            <a:r>
              <a:rPr lang="nl-NL"/>
              <a:t>Mission possibleMission Possible</a:t>
            </a:r>
            <a:endParaRPr lang="nl-NL" dirty="0"/>
          </a:p>
        </p:txBody>
      </p:sp>
      <p:sp>
        <p:nvSpPr>
          <p:cNvPr id="4" name="Slide Number Placeholder 3"/>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783296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2.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2.pn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image" Target="../media/image2.pn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19" Type="http://schemas.openxmlformats.org/officeDocument/2006/relationships/theme" Target="../theme/theme5.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duotone>
              <a:prstClr val="black"/>
              <a:schemeClr val="tx2">
                <a:tint val="45000"/>
                <a:satMod val="400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36803D64-9D34-41CB-A6F6-5649342614E5}" type="datetime1">
              <a:rPr lang="nl-NL" smtClean="0"/>
              <a:t>29-11-2024</a:t>
            </a:fld>
            <a:endParaRPr lang="nl-NL"/>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200" i="1">
                <a:solidFill>
                  <a:schemeClr val="tx2"/>
                </a:solidFill>
                <a:latin typeface="Terminator Dark Fate" panose="02000500000000000000" pitchFamily="2" charset="0"/>
              </a:defRPr>
            </a:lvl1pPr>
          </a:lstStyle>
          <a:p>
            <a:r>
              <a:rPr lang="nl-NL"/>
              <a:t>Mission possibleMission Possible</a:t>
            </a:r>
            <a:endParaRPr lang="nl-NL"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7">
                <a:duotone>
                  <a:schemeClr val="accent1">
                    <a:shade val="45000"/>
                    <a:satMod val="135000"/>
                  </a:schemeClr>
                  <a:prstClr val="white"/>
                </a:duotone>
                <a:extLst>
                  <a:ext uri="{BEBA8EAE-BF5A-486C-A8C5-ECC9F3942E4B}">
                    <a14:imgProps xmlns:a14="http://schemas.microsoft.com/office/drawing/2010/main">
                      <a14:imgLayer r:embed="rId18">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B88BE8C2-402C-4CD1-BA8A-8ED3B9FFFB35}" type="slidenum">
              <a:rPr lang="nl-NL" smtClean="0"/>
              <a:t>‹nr.›</a:t>
            </a:fld>
            <a:endParaRPr lang="nl-NL" dirty="0"/>
          </a:p>
        </p:txBody>
      </p:sp>
    </p:spTree>
    <p:extLst>
      <p:ext uri="{BB962C8B-B14F-4D97-AF65-F5344CB8AC3E}">
        <p14:creationId xmlns:p14="http://schemas.microsoft.com/office/powerpoint/2010/main" val="3363791047"/>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940" r:id="rId4"/>
    <p:sldLayoutId id="2147483939" r:id="rId5"/>
    <p:sldLayoutId id="2147483881" r:id="rId6"/>
    <p:sldLayoutId id="2147483882" r:id="rId7"/>
    <p:sldLayoutId id="2147483883" r:id="rId8"/>
    <p:sldLayoutId id="2147483884" r:id="rId9"/>
    <p:sldLayoutId id="2147483885" r:id="rId10"/>
    <p:sldLayoutId id="2147483886" r:id="rId11"/>
    <p:sldLayoutId id="2147483887" r:id="rId12"/>
    <p:sldLayoutId id="2147483888" r:id="rId13"/>
    <p:sldLayoutId id="2147483965" r:id="rId14"/>
  </p:sldLayoutIdLst>
  <p:hf sldNum="0" hdr="0" ftr="0"/>
  <p:txStyles>
    <p:titleStyle>
      <a:lvl1pPr algn="l" defTabSz="914400" rtl="0" eaLnBrk="1" latinLnBrk="0" hangingPunct="1">
        <a:lnSpc>
          <a:spcPct val="90000"/>
        </a:lnSpc>
        <a:spcBef>
          <a:spcPct val="0"/>
        </a:spcBef>
        <a:buNone/>
        <a:defRPr sz="5400" kern="1200" cap="all" baseline="0">
          <a:blipFill>
            <a:blip r:embed="rId19">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duotone>
              <a:prstClr val="black"/>
              <a:schemeClr val="tx2">
                <a:tint val="45000"/>
                <a:satMod val="400000"/>
              </a:schemeClr>
            </a:duotone>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49A156C-9956-9C06-1929-FE7D005E91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FDC5DD6-ACCB-12A8-585A-C8D88EF626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2DAEC56-2657-0384-AB99-03C29A08FE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7531D2-D87B-43CC-85D2-9D3EE5EEFD80}" type="datetime1">
              <a:rPr lang="nl-NL" smtClean="0"/>
              <a:t>29-11-2024</a:t>
            </a:fld>
            <a:endParaRPr lang="nl-NL"/>
          </a:p>
        </p:txBody>
      </p:sp>
      <p:sp>
        <p:nvSpPr>
          <p:cNvPr id="5" name="Tijdelijke aanduiding voor voettekst 4">
            <a:extLst>
              <a:ext uri="{FF2B5EF4-FFF2-40B4-BE49-F238E27FC236}">
                <a16:creationId xmlns:a16="http://schemas.microsoft.com/office/drawing/2014/main" id="{700B5DDA-D091-73EF-4D13-E971A843BF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067E94D5-D1EB-842C-1E74-32EF0F01CF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96DBDA-9033-4572-9938-1180B2811EC4}" type="slidenum">
              <a:rPr lang="nl-NL" smtClean="0"/>
              <a:t>‹nr.›</a:t>
            </a:fld>
            <a:endParaRPr lang="nl-NL"/>
          </a:p>
        </p:txBody>
      </p:sp>
    </p:spTree>
    <p:extLst>
      <p:ext uri="{BB962C8B-B14F-4D97-AF65-F5344CB8AC3E}">
        <p14:creationId xmlns:p14="http://schemas.microsoft.com/office/powerpoint/2010/main" val="3153571347"/>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duotone>
              <a:prstClr val="black"/>
              <a:schemeClr val="tx2">
                <a:tint val="45000"/>
                <a:satMod val="400000"/>
              </a:schemeClr>
            </a:duotone>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AB37D8C-02C0-19E5-4AD2-CA66CEBAD6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86C7CD2-43DC-F6DC-295D-5BE559AD58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68AFB1A-6BB1-B718-FFEE-2849832B7F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A63EF2-7D11-4BA1-8171-343512253FCD}" type="datetime1">
              <a:rPr lang="nl-NL" smtClean="0"/>
              <a:t>29-11-2024</a:t>
            </a:fld>
            <a:endParaRPr lang="nl-NL"/>
          </a:p>
        </p:txBody>
      </p:sp>
      <p:sp>
        <p:nvSpPr>
          <p:cNvPr id="5" name="Tijdelijke aanduiding voor voettekst 4">
            <a:extLst>
              <a:ext uri="{FF2B5EF4-FFF2-40B4-BE49-F238E27FC236}">
                <a16:creationId xmlns:a16="http://schemas.microsoft.com/office/drawing/2014/main" id="{B1EA07D4-FD2A-F563-2CB4-F642A89CD3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4A2D4217-9C0B-CEE5-02EC-677493A249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393E58-BB4A-4072-BD84-7389E307707A}" type="slidenum">
              <a:rPr lang="nl-NL" smtClean="0"/>
              <a:t>‹nr.›</a:t>
            </a:fld>
            <a:endParaRPr lang="nl-NL"/>
          </a:p>
        </p:txBody>
      </p:sp>
    </p:spTree>
    <p:extLst>
      <p:ext uri="{BB962C8B-B14F-4D97-AF65-F5344CB8AC3E}">
        <p14:creationId xmlns:p14="http://schemas.microsoft.com/office/powerpoint/2010/main" val="801388502"/>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901" r:id="rId3"/>
    <p:sldLayoutId id="2147483902"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 id="2147483900" r:id="rId13"/>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duotone>
              <a:prstClr val="black"/>
              <a:schemeClr val="tx2">
                <a:tint val="45000"/>
                <a:satMod val="400000"/>
              </a:schemeClr>
            </a:duotone>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5CD7A72-BD11-C42C-FD59-F4DA297DF4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4E00F24-7417-D5A1-7A24-4656A07B55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4812975-E19C-2DD0-0606-516E7AB082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697B03-C5AA-4988-9805-81ACF4E81C47}" type="datetime1">
              <a:rPr lang="nl-NL" smtClean="0"/>
              <a:t>29-11-2024</a:t>
            </a:fld>
            <a:endParaRPr lang="nl-NL"/>
          </a:p>
        </p:txBody>
      </p:sp>
      <p:sp>
        <p:nvSpPr>
          <p:cNvPr id="5" name="Tijdelijke aanduiding voor voettekst 4">
            <a:extLst>
              <a:ext uri="{FF2B5EF4-FFF2-40B4-BE49-F238E27FC236}">
                <a16:creationId xmlns:a16="http://schemas.microsoft.com/office/drawing/2014/main" id="{212000C8-57E8-7546-ACE9-0EFF03442D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Mission possibleMission Possible</a:t>
            </a:r>
          </a:p>
        </p:txBody>
      </p:sp>
      <p:sp>
        <p:nvSpPr>
          <p:cNvPr id="6" name="Tijdelijke aanduiding voor dianummer 5">
            <a:extLst>
              <a:ext uri="{FF2B5EF4-FFF2-40B4-BE49-F238E27FC236}">
                <a16:creationId xmlns:a16="http://schemas.microsoft.com/office/drawing/2014/main" id="{49B2C595-0BDE-FCA2-7793-6665141C0A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5FB5B-536A-4405-B62B-A829FD6320B7}" type="slidenum">
              <a:rPr lang="nl-NL" smtClean="0"/>
              <a:t>‹nr.›</a:t>
            </a:fld>
            <a:endParaRPr lang="nl-NL"/>
          </a:p>
        </p:txBody>
      </p:sp>
    </p:spTree>
    <p:extLst>
      <p:ext uri="{BB962C8B-B14F-4D97-AF65-F5344CB8AC3E}">
        <p14:creationId xmlns:p14="http://schemas.microsoft.com/office/powerpoint/2010/main" val="524489114"/>
      </p:ext>
    </p:extLst>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duotone>
              <a:prstClr val="black"/>
              <a:schemeClr val="tx2">
                <a:tint val="45000"/>
                <a:satMod val="400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36803D64-9D34-41CB-A6F6-5649342614E5}" type="datetime1">
              <a:rPr lang="nl-NL" smtClean="0"/>
              <a:t>29-11-2024</a:t>
            </a:fld>
            <a:endParaRPr lang="nl-NL"/>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r>
              <a:rPr lang="nl-NL"/>
              <a:t>Mission possibleMission Possible</a:t>
            </a:r>
            <a:endParaRPr lang="nl-NL"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88BE8C2-402C-4CD1-BA8A-8ED3B9FFFB35}" type="slidenum">
              <a:rPr lang="nl-NL" smtClean="0"/>
              <a:t>‹nr.›</a:t>
            </a:fld>
            <a:endParaRPr lang="nl-NL" dirty="0"/>
          </a:p>
        </p:txBody>
      </p:sp>
    </p:spTree>
    <p:extLst>
      <p:ext uri="{BB962C8B-B14F-4D97-AF65-F5344CB8AC3E}">
        <p14:creationId xmlns:p14="http://schemas.microsoft.com/office/powerpoint/2010/main" val="1611654696"/>
      </p:ext>
    </p:extLst>
  </p:cSld>
  <p:clrMap bg1="dk1" tx1="lt1" bg2="dk2" tx2="lt2" accent1="accent1" accent2="accent2" accent3="accent3" accent4="accent4" accent5="accent5" accent6="accent6" hlink="hlink" folHlink="folHlink"/>
  <p:sldLayoutIdLst>
    <p:sldLayoutId id="2147484181" r:id="rId1"/>
    <p:sldLayoutId id="2147484182" r:id="rId2"/>
    <p:sldLayoutId id="2147484183" r:id="rId3"/>
    <p:sldLayoutId id="2147484184" r:id="rId4"/>
    <p:sldLayoutId id="2147484185" r:id="rId5"/>
    <p:sldLayoutId id="2147484186" r:id="rId6"/>
    <p:sldLayoutId id="2147484187" r:id="rId7"/>
    <p:sldLayoutId id="2147484188" r:id="rId8"/>
    <p:sldLayoutId id="2147484189" r:id="rId9"/>
    <p:sldLayoutId id="2147484190" r:id="rId10"/>
    <p:sldLayoutId id="2147484191" r:id="rId11"/>
    <p:sldLayoutId id="2147484192" r:id="rId12"/>
    <p:sldLayoutId id="2147484193" r:id="rId13"/>
    <p:sldLayoutId id="2147484194" r:id="rId14"/>
    <p:sldLayoutId id="2147484195" r:id="rId15"/>
    <p:sldLayoutId id="2147484196" r:id="rId16"/>
    <p:sldLayoutId id="2147484197" r:id="rId17"/>
    <p:sldLayoutId id="2147484023" r:id="rId18"/>
  </p:sldLayoutIdLst>
  <p:hf sldNum="0" hdr="0" ftr="0"/>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0.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1.xml"/><Relationship Id="rId6" Type="http://schemas.openxmlformats.org/officeDocument/2006/relationships/image" Target="../media/image9.png"/><Relationship Id="rId5" Type="http://schemas.openxmlformats.org/officeDocument/2006/relationships/image" Target="../media/image7.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www.youtube.com/watch?v=MWn0ITY9BcA" TargetMode="External"/><Relationship Id="rId2" Type="http://schemas.openxmlformats.org/officeDocument/2006/relationships/notesSlide" Target="../notesSlides/notesSlide11.xml"/><Relationship Id="rId1" Type="http://schemas.openxmlformats.org/officeDocument/2006/relationships/slideLayout" Target="../slideLayouts/slideLayout51.xml"/><Relationship Id="rId6" Type="http://schemas.openxmlformats.org/officeDocument/2006/relationships/image" Target="../media/image9.png"/><Relationship Id="rId5" Type="http://schemas.openxmlformats.org/officeDocument/2006/relationships/image" Target="../media/image7.png"/><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51.xml"/><Relationship Id="rId5" Type="http://schemas.openxmlformats.org/officeDocument/2006/relationships/image" Target="../media/image7.png"/><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51.xml"/><Relationship Id="rId5" Type="http://schemas.openxmlformats.org/officeDocument/2006/relationships/image" Target="../media/image7.png"/><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51.xml"/><Relationship Id="rId6" Type="http://schemas.openxmlformats.org/officeDocument/2006/relationships/image" Target="../media/image9.png"/><Relationship Id="rId5" Type="http://schemas.openxmlformats.org/officeDocument/2006/relationships/image" Target="../media/image7.png"/><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51.xml"/><Relationship Id="rId6" Type="http://schemas.openxmlformats.org/officeDocument/2006/relationships/image" Target="../media/image9.png"/><Relationship Id="rId5" Type="http://schemas.openxmlformats.org/officeDocument/2006/relationships/image" Target="../media/image7.png"/><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51.xml"/><Relationship Id="rId5" Type="http://schemas.openxmlformats.org/officeDocument/2006/relationships/image" Target="../media/image7.pn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0.xml"/><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1.xml"/><Relationship Id="rId5" Type="http://schemas.openxmlformats.org/officeDocument/2006/relationships/image" Target="../media/image7.png"/><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1.xml"/><Relationship Id="rId6" Type="http://schemas.openxmlformats.org/officeDocument/2006/relationships/image" Target="../media/image9.png"/><Relationship Id="rId5" Type="http://schemas.openxmlformats.org/officeDocument/2006/relationships/image" Target="../media/image7.pn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1.xml"/><Relationship Id="rId6" Type="http://schemas.openxmlformats.org/officeDocument/2006/relationships/image" Target="../media/image9.png"/><Relationship Id="rId5" Type="http://schemas.openxmlformats.org/officeDocument/2006/relationships/image" Target="../media/image7.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1.xml"/><Relationship Id="rId5" Type="http://schemas.openxmlformats.org/officeDocument/2006/relationships/image" Target="../media/image7.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1.xml"/><Relationship Id="rId6" Type="http://schemas.openxmlformats.org/officeDocument/2006/relationships/image" Target="../media/image9.png"/><Relationship Id="rId5" Type="http://schemas.openxmlformats.org/officeDocument/2006/relationships/image" Target="../media/image7.pn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1.xml"/><Relationship Id="rId6" Type="http://schemas.openxmlformats.org/officeDocument/2006/relationships/image" Target="../media/image9.png"/><Relationship Id="rId5" Type="http://schemas.openxmlformats.org/officeDocument/2006/relationships/image" Target="../media/image7.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1.xml"/><Relationship Id="rId6" Type="http://schemas.openxmlformats.org/officeDocument/2006/relationships/image" Target="../media/image9.png"/><Relationship Id="rId5" Type="http://schemas.openxmlformats.org/officeDocument/2006/relationships/image" Target="../media/image7.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72D7C6A4-B32F-24C6-1448-9E72DE68973F}"/>
              </a:ext>
            </a:extLst>
          </p:cNvPr>
          <p:cNvSpPr>
            <a:spLocks noGrp="1"/>
          </p:cNvSpPr>
          <p:nvPr>
            <p:ph type="dt" sz="half" idx="10"/>
          </p:nvPr>
        </p:nvSpPr>
        <p:spPr/>
        <p:txBody>
          <a:bodyPr/>
          <a:lstStyle/>
          <a:p>
            <a:fld id="{E3DCE727-AD8F-4242-9393-41E3381A988D}" type="datetime1">
              <a:rPr lang="nl-NL" smtClean="0"/>
              <a:t>29-11-2024</a:t>
            </a:fld>
            <a:endParaRPr lang="nl-NL"/>
          </a:p>
        </p:txBody>
      </p:sp>
      <p:pic>
        <p:nvPicPr>
          <p:cNvPr id="10" name="Afbeelding 9" descr="Afbeelding met schermopname, zwart, donker&#10;&#10;Automatisch gegenereerde beschrijving">
            <a:extLst>
              <a:ext uri="{FF2B5EF4-FFF2-40B4-BE49-F238E27FC236}">
                <a16:creationId xmlns:a16="http://schemas.microsoft.com/office/drawing/2014/main" id="{604479C8-565C-ABF1-1EC6-947F4770CD5B}"/>
              </a:ext>
            </a:extLst>
          </p:cNvPr>
          <p:cNvPicPr>
            <a:picLocks noChangeAspect="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Afbeelding 11">
            <a:extLst>
              <a:ext uri="{FF2B5EF4-FFF2-40B4-BE49-F238E27FC236}">
                <a16:creationId xmlns:a16="http://schemas.microsoft.com/office/drawing/2014/main" id="{DA645A79-AE1D-C39D-3AFA-4D816A393D4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983856" y="2371475"/>
            <a:ext cx="6224288" cy="2115048"/>
          </a:xfrm>
          <a:prstGeom prst="rect">
            <a:avLst/>
          </a:prstGeom>
        </p:spPr>
      </p:pic>
    </p:spTree>
    <p:extLst>
      <p:ext uri="{BB962C8B-B14F-4D97-AF65-F5344CB8AC3E}">
        <p14:creationId xmlns:p14="http://schemas.microsoft.com/office/powerpoint/2010/main" val="1920735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ts, tekening, kunst, illustratie&#10;&#10;Automatisch gegenereerde beschrijving">
            <a:extLst>
              <a:ext uri="{FF2B5EF4-FFF2-40B4-BE49-F238E27FC236}">
                <a16:creationId xmlns:a16="http://schemas.microsoft.com/office/drawing/2014/main" id="{C6DD0DEB-7B0C-A1E6-0104-E4A963E5D5D5}"/>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75A5FF6D-97B0-596E-02B3-A9453CD77224}"/>
              </a:ext>
            </a:extLst>
          </p:cNvPr>
          <p:cNvSpPr>
            <a:spLocks noGrp="1"/>
          </p:cNvSpPr>
          <p:nvPr>
            <p:ph type="title"/>
          </p:nvPr>
        </p:nvSpPr>
        <p:spPr/>
        <p:txBody>
          <a:bodyPr/>
          <a:lstStyle/>
          <a:p>
            <a:r>
              <a:rPr lang="nl-NL" dirty="0">
                <a:latin typeface="Racing Sans One" panose="02000000000000000000" pitchFamily="2" charset="0"/>
              </a:rPr>
              <a:t>samenwerkingsopdracht</a:t>
            </a:r>
          </a:p>
        </p:txBody>
      </p:sp>
      <p:sp>
        <p:nvSpPr>
          <p:cNvPr id="4" name="Tijdelijke aanduiding voor datum 3">
            <a:extLst>
              <a:ext uri="{FF2B5EF4-FFF2-40B4-BE49-F238E27FC236}">
                <a16:creationId xmlns:a16="http://schemas.microsoft.com/office/drawing/2014/main" id="{9FFCD45C-5116-63E8-6BA7-2E358AD13E5F}"/>
              </a:ext>
            </a:extLst>
          </p:cNvPr>
          <p:cNvSpPr>
            <a:spLocks noGrp="1"/>
          </p:cNvSpPr>
          <p:nvPr>
            <p:ph type="dt" sz="half" idx="10"/>
          </p:nvPr>
        </p:nvSpPr>
        <p:spPr>
          <a:xfrm>
            <a:off x="9447211" y="6115263"/>
            <a:ext cx="1600200" cy="365125"/>
          </a:xfrm>
        </p:spPr>
        <p:txBody>
          <a:bodyPr/>
          <a:lstStyle/>
          <a:p>
            <a:fld id="{9346F652-8E2F-41D7-9711-AC4685EA3966}" type="datetime1">
              <a:rPr lang="nl-NL" smtClean="0"/>
              <a:t>29-11-2024</a:t>
            </a:fld>
            <a:endParaRPr lang="nl-NL" dirty="0"/>
          </a:p>
        </p:txBody>
      </p:sp>
      <p:pic>
        <p:nvPicPr>
          <p:cNvPr id="9" name="Afbeelding 8">
            <a:extLst>
              <a:ext uri="{FF2B5EF4-FFF2-40B4-BE49-F238E27FC236}">
                <a16:creationId xmlns:a16="http://schemas.microsoft.com/office/drawing/2014/main" id="{67DB5BAD-3ED4-C8A0-A9C7-BA37AF46C43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41413" y="5923932"/>
            <a:ext cx="1637571" cy="556456"/>
          </a:xfrm>
          <a:prstGeom prst="rect">
            <a:avLst/>
          </a:prstGeom>
        </p:spPr>
      </p:pic>
      <p:sp>
        <p:nvSpPr>
          <p:cNvPr id="5" name="Tijdelijke aanduiding voor inhoud 4">
            <a:extLst>
              <a:ext uri="{FF2B5EF4-FFF2-40B4-BE49-F238E27FC236}">
                <a16:creationId xmlns:a16="http://schemas.microsoft.com/office/drawing/2014/main" id="{28AF1D72-7AB6-A5CA-F892-E3635442E589}"/>
              </a:ext>
            </a:extLst>
          </p:cNvPr>
          <p:cNvSpPr>
            <a:spLocks noGrp="1"/>
          </p:cNvSpPr>
          <p:nvPr>
            <p:ph idx="1"/>
          </p:nvPr>
        </p:nvSpPr>
        <p:spPr>
          <a:xfrm>
            <a:off x="1141413" y="2667000"/>
            <a:ext cx="9905998" cy="1392936"/>
          </a:xfrm>
        </p:spPr>
        <p:txBody>
          <a:bodyPr>
            <a:normAutofit/>
          </a:bodyPr>
          <a:lstStyle/>
          <a:p>
            <a:pPr>
              <a:buBlip>
                <a:blip r:embed="rId6"/>
              </a:buBlip>
            </a:pPr>
            <a:r>
              <a:rPr lang="nl-NL" dirty="0">
                <a:latin typeface="Abadi" panose="020B0604020104020204" pitchFamily="34" charset="0"/>
              </a:rPr>
              <a:t>Zelf in te vullen door mentor</a:t>
            </a:r>
          </a:p>
        </p:txBody>
      </p:sp>
    </p:spTree>
    <p:extLst>
      <p:ext uri="{BB962C8B-B14F-4D97-AF65-F5344CB8AC3E}">
        <p14:creationId xmlns:p14="http://schemas.microsoft.com/office/powerpoint/2010/main" val="534643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E004C6-A9DA-96EC-91B2-1EBAB6C2766F}"/>
            </a:ext>
          </a:extLst>
        </p:cNvPr>
        <p:cNvGrpSpPr/>
        <p:nvPr/>
      </p:nvGrpSpPr>
      <p:grpSpPr>
        <a:xfrm>
          <a:off x="0" y="0"/>
          <a:ext cx="0" cy="0"/>
          <a:chOff x="0" y="0"/>
          <a:chExt cx="0" cy="0"/>
        </a:xfrm>
      </p:grpSpPr>
      <p:pic>
        <p:nvPicPr>
          <p:cNvPr id="3" name="Afbeelding 2" descr="Afbeelding met schets, tekening, kunst, illustratie&#10;&#10;Automatisch gegenereerde beschrijving">
            <a:extLst>
              <a:ext uri="{FF2B5EF4-FFF2-40B4-BE49-F238E27FC236}">
                <a16:creationId xmlns:a16="http://schemas.microsoft.com/office/drawing/2014/main" id="{DA00AB7C-D5A3-092D-BBB7-FD6F6FD97796}"/>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CE8FB6F7-EEF3-7628-A9C4-A61A58167653}"/>
              </a:ext>
            </a:extLst>
          </p:cNvPr>
          <p:cNvSpPr>
            <a:spLocks noGrp="1"/>
          </p:cNvSpPr>
          <p:nvPr>
            <p:ph type="title"/>
          </p:nvPr>
        </p:nvSpPr>
        <p:spPr/>
        <p:txBody>
          <a:bodyPr/>
          <a:lstStyle/>
          <a:p>
            <a:r>
              <a:rPr lang="nl-NL" dirty="0">
                <a:latin typeface="Racing Sans One" panose="02000000000000000000" pitchFamily="2" charset="0"/>
              </a:rPr>
              <a:t>communicatie</a:t>
            </a:r>
          </a:p>
        </p:txBody>
      </p:sp>
      <p:sp>
        <p:nvSpPr>
          <p:cNvPr id="4" name="Tijdelijke aanduiding voor datum 3">
            <a:extLst>
              <a:ext uri="{FF2B5EF4-FFF2-40B4-BE49-F238E27FC236}">
                <a16:creationId xmlns:a16="http://schemas.microsoft.com/office/drawing/2014/main" id="{3ACAE603-0AA6-1300-41F2-8D0E68AF46EF}"/>
              </a:ext>
            </a:extLst>
          </p:cNvPr>
          <p:cNvSpPr>
            <a:spLocks noGrp="1"/>
          </p:cNvSpPr>
          <p:nvPr>
            <p:ph type="dt" sz="half" idx="10"/>
          </p:nvPr>
        </p:nvSpPr>
        <p:spPr>
          <a:xfrm>
            <a:off x="9447211" y="6115263"/>
            <a:ext cx="1600200" cy="365125"/>
          </a:xfrm>
        </p:spPr>
        <p:txBody>
          <a:bodyPr/>
          <a:lstStyle/>
          <a:p>
            <a:fld id="{9346F652-8E2F-41D7-9711-AC4685EA3966}" type="datetime1">
              <a:rPr lang="nl-NL" smtClean="0"/>
              <a:t>29-11-2024</a:t>
            </a:fld>
            <a:endParaRPr lang="nl-NL" dirty="0"/>
          </a:p>
        </p:txBody>
      </p:sp>
      <p:pic>
        <p:nvPicPr>
          <p:cNvPr id="9" name="Afbeelding 8">
            <a:extLst>
              <a:ext uri="{FF2B5EF4-FFF2-40B4-BE49-F238E27FC236}">
                <a16:creationId xmlns:a16="http://schemas.microsoft.com/office/drawing/2014/main" id="{09350F56-C9AE-0DC2-B225-ECCF9E109F7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41413" y="5923932"/>
            <a:ext cx="1637571" cy="556456"/>
          </a:xfrm>
          <a:prstGeom prst="rect">
            <a:avLst/>
          </a:prstGeom>
        </p:spPr>
      </p:pic>
      <p:sp>
        <p:nvSpPr>
          <p:cNvPr id="5" name="Tijdelijke aanduiding voor inhoud 4">
            <a:extLst>
              <a:ext uri="{FF2B5EF4-FFF2-40B4-BE49-F238E27FC236}">
                <a16:creationId xmlns:a16="http://schemas.microsoft.com/office/drawing/2014/main" id="{06D99C9B-CE54-D2B7-85D9-1351756251AF}"/>
              </a:ext>
            </a:extLst>
          </p:cNvPr>
          <p:cNvSpPr>
            <a:spLocks noGrp="1"/>
          </p:cNvSpPr>
          <p:nvPr>
            <p:ph idx="1"/>
          </p:nvPr>
        </p:nvSpPr>
        <p:spPr>
          <a:xfrm>
            <a:off x="1141413" y="2667000"/>
            <a:ext cx="9905998" cy="1392936"/>
          </a:xfrm>
        </p:spPr>
        <p:txBody>
          <a:bodyPr>
            <a:normAutofit/>
          </a:bodyPr>
          <a:lstStyle/>
          <a:p>
            <a:pPr>
              <a:buBlip>
                <a:blip r:embed="rId6"/>
              </a:buBlip>
            </a:pPr>
            <a:r>
              <a:rPr lang="nl-NL" dirty="0">
                <a:latin typeface="Abadi" panose="020B0604020104020204" pitchFamily="34" charset="0"/>
                <a:hlinkClick r:id="rId7"/>
              </a:rPr>
              <a:t>filmpje</a:t>
            </a:r>
            <a:endParaRPr lang="nl-NL" dirty="0">
              <a:latin typeface="Abadi" panose="020B0604020104020204" pitchFamily="34" charset="0"/>
            </a:endParaRPr>
          </a:p>
        </p:txBody>
      </p:sp>
    </p:spTree>
    <p:extLst>
      <p:ext uri="{BB962C8B-B14F-4D97-AF65-F5344CB8AC3E}">
        <p14:creationId xmlns:p14="http://schemas.microsoft.com/office/powerpoint/2010/main" val="2763030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06B01-A8E6-783F-E1AA-80FE3FE971DC}"/>
            </a:ext>
          </a:extLst>
        </p:cNvPr>
        <p:cNvGrpSpPr/>
        <p:nvPr/>
      </p:nvGrpSpPr>
      <p:grpSpPr>
        <a:xfrm>
          <a:off x="0" y="0"/>
          <a:ext cx="0" cy="0"/>
          <a:chOff x="0" y="0"/>
          <a:chExt cx="0" cy="0"/>
        </a:xfrm>
      </p:grpSpPr>
      <p:pic>
        <p:nvPicPr>
          <p:cNvPr id="3" name="Afbeelding 2" descr="Afbeelding met schets, tekening, kunst, illustratie&#10;&#10;Automatisch gegenereerde beschrijving">
            <a:extLst>
              <a:ext uri="{FF2B5EF4-FFF2-40B4-BE49-F238E27FC236}">
                <a16:creationId xmlns:a16="http://schemas.microsoft.com/office/drawing/2014/main" id="{4F78136E-BFE9-533B-D659-13D2824F3C77}"/>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5F1EA1A5-BB38-36EA-FD8F-A86C362F3ABE}"/>
              </a:ext>
            </a:extLst>
          </p:cNvPr>
          <p:cNvSpPr>
            <a:spLocks noGrp="1"/>
          </p:cNvSpPr>
          <p:nvPr>
            <p:ph type="title"/>
          </p:nvPr>
        </p:nvSpPr>
        <p:spPr/>
        <p:txBody>
          <a:bodyPr/>
          <a:lstStyle/>
          <a:p>
            <a:r>
              <a:rPr lang="nl-NL" dirty="0">
                <a:latin typeface="Racing Sans One" panose="02000000000000000000" pitchFamily="2" charset="0"/>
              </a:rPr>
              <a:t>Jenga (optioneel)</a:t>
            </a:r>
          </a:p>
        </p:txBody>
      </p:sp>
      <p:sp>
        <p:nvSpPr>
          <p:cNvPr id="4" name="Tijdelijke aanduiding voor datum 3">
            <a:extLst>
              <a:ext uri="{FF2B5EF4-FFF2-40B4-BE49-F238E27FC236}">
                <a16:creationId xmlns:a16="http://schemas.microsoft.com/office/drawing/2014/main" id="{EA6C9CCB-0820-D977-0368-251B49433874}"/>
              </a:ext>
            </a:extLst>
          </p:cNvPr>
          <p:cNvSpPr>
            <a:spLocks noGrp="1"/>
          </p:cNvSpPr>
          <p:nvPr>
            <p:ph type="dt" sz="half" idx="10"/>
          </p:nvPr>
        </p:nvSpPr>
        <p:spPr>
          <a:xfrm>
            <a:off x="9447211" y="6115263"/>
            <a:ext cx="1600200" cy="365125"/>
          </a:xfrm>
        </p:spPr>
        <p:txBody>
          <a:bodyPr/>
          <a:lstStyle/>
          <a:p>
            <a:fld id="{9346F652-8E2F-41D7-9711-AC4685EA3966}" type="datetime1">
              <a:rPr lang="nl-NL" smtClean="0"/>
              <a:t>29-11-2024</a:t>
            </a:fld>
            <a:endParaRPr lang="nl-NL" dirty="0"/>
          </a:p>
        </p:txBody>
      </p:sp>
      <p:pic>
        <p:nvPicPr>
          <p:cNvPr id="9" name="Afbeelding 8">
            <a:extLst>
              <a:ext uri="{FF2B5EF4-FFF2-40B4-BE49-F238E27FC236}">
                <a16:creationId xmlns:a16="http://schemas.microsoft.com/office/drawing/2014/main" id="{C4CDA861-96AB-9F17-AC74-67D238D0FB2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41413" y="5923932"/>
            <a:ext cx="1637571" cy="556456"/>
          </a:xfrm>
          <a:prstGeom prst="rect">
            <a:avLst/>
          </a:prstGeom>
        </p:spPr>
      </p:pic>
      <p:sp>
        <p:nvSpPr>
          <p:cNvPr id="5" name="Tijdelijke aanduiding voor inhoud 4">
            <a:extLst>
              <a:ext uri="{FF2B5EF4-FFF2-40B4-BE49-F238E27FC236}">
                <a16:creationId xmlns:a16="http://schemas.microsoft.com/office/drawing/2014/main" id="{28EC8830-0231-AC86-6C1B-2010836CFB64}"/>
              </a:ext>
            </a:extLst>
          </p:cNvPr>
          <p:cNvSpPr>
            <a:spLocks noGrp="1"/>
          </p:cNvSpPr>
          <p:nvPr>
            <p:ph idx="1"/>
          </p:nvPr>
        </p:nvSpPr>
        <p:spPr>
          <a:xfrm>
            <a:off x="1141413" y="2667000"/>
            <a:ext cx="9905998" cy="1392936"/>
          </a:xfrm>
        </p:spPr>
        <p:txBody>
          <a:bodyPr>
            <a:normAutofit/>
          </a:bodyPr>
          <a:lstStyle/>
          <a:p>
            <a:pPr marL="0" indent="0">
              <a:buNone/>
            </a:pPr>
            <a:endParaRPr lang="nl-NL" dirty="0">
              <a:latin typeface="Abadi" panose="020B0604020104020204" pitchFamily="34" charset="0"/>
            </a:endParaRPr>
          </a:p>
        </p:txBody>
      </p:sp>
    </p:spTree>
    <p:extLst>
      <p:ext uri="{BB962C8B-B14F-4D97-AF65-F5344CB8AC3E}">
        <p14:creationId xmlns:p14="http://schemas.microsoft.com/office/powerpoint/2010/main" val="4286838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5B5EE-C8FA-BDAA-74E7-1822E9891F59}"/>
            </a:ext>
          </a:extLst>
        </p:cNvPr>
        <p:cNvGrpSpPr/>
        <p:nvPr/>
      </p:nvGrpSpPr>
      <p:grpSpPr>
        <a:xfrm>
          <a:off x="0" y="0"/>
          <a:ext cx="0" cy="0"/>
          <a:chOff x="0" y="0"/>
          <a:chExt cx="0" cy="0"/>
        </a:xfrm>
      </p:grpSpPr>
      <p:pic>
        <p:nvPicPr>
          <p:cNvPr id="3" name="Afbeelding 2" descr="Afbeelding met schets, tekening, kunst, illustratie&#10;&#10;Automatisch gegenereerde beschrijving">
            <a:extLst>
              <a:ext uri="{FF2B5EF4-FFF2-40B4-BE49-F238E27FC236}">
                <a16:creationId xmlns:a16="http://schemas.microsoft.com/office/drawing/2014/main" id="{E088FE95-93C3-0FD9-B291-833BECD957D2}"/>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6EB5622D-01E3-F536-570D-CE6F6AA7EA04}"/>
              </a:ext>
            </a:extLst>
          </p:cNvPr>
          <p:cNvSpPr>
            <a:spLocks noGrp="1"/>
          </p:cNvSpPr>
          <p:nvPr>
            <p:ph type="title"/>
          </p:nvPr>
        </p:nvSpPr>
        <p:spPr/>
        <p:txBody>
          <a:bodyPr/>
          <a:lstStyle/>
          <a:p>
            <a:r>
              <a:rPr lang="nl-NL" dirty="0">
                <a:latin typeface="Racing Sans One" panose="02000000000000000000" pitchFamily="2" charset="0"/>
              </a:rPr>
              <a:t>Figuren tekenen (optioneel)</a:t>
            </a:r>
          </a:p>
        </p:txBody>
      </p:sp>
      <p:sp>
        <p:nvSpPr>
          <p:cNvPr id="4" name="Tijdelijke aanduiding voor datum 3">
            <a:extLst>
              <a:ext uri="{FF2B5EF4-FFF2-40B4-BE49-F238E27FC236}">
                <a16:creationId xmlns:a16="http://schemas.microsoft.com/office/drawing/2014/main" id="{5D2FD309-555C-F244-1B90-E8544CC1DE23}"/>
              </a:ext>
            </a:extLst>
          </p:cNvPr>
          <p:cNvSpPr>
            <a:spLocks noGrp="1"/>
          </p:cNvSpPr>
          <p:nvPr>
            <p:ph type="dt" sz="half" idx="10"/>
          </p:nvPr>
        </p:nvSpPr>
        <p:spPr>
          <a:xfrm>
            <a:off x="9447211" y="6115263"/>
            <a:ext cx="1600200" cy="365125"/>
          </a:xfrm>
        </p:spPr>
        <p:txBody>
          <a:bodyPr/>
          <a:lstStyle/>
          <a:p>
            <a:fld id="{9346F652-8E2F-41D7-9711-AC4685EA3966}" type="datetime1">
              <a:rPr lang="nl-NL" smtClean="0"/>
              <a:t>29-11-2024</a:t>
            </a:fld>
            <a:endParaRPr lang="nl-NL" dirty="0"/>
          </a:p>
        </p:txBody>
      </p:sp>
      <p:pic>
        <p:nvPicPr>
          <p:cNvPr id="9" name="Afbeelding 8">
            <a:extLst>
              <a:ext uri="{FF2B5EF4-FFF2-40B4-BE49-F238E27FC236}">
                <a16:creationId xmlns:a16="http://schemas.microsoft.com/office/drawing/2014/main" id="{D06D4DC9-0329-52B6-3F58-C63DEECD5D8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41413" y="5923932"/>
            <a:ext cx="1637571" cy="556456"/>
          </a:xfrm>
          <a:prstGeom prst="rect">
            <a:avLst/>
          </a:prstGeom>
        </p:spPr>
      </p:pic>
      <p:sp>
        <p:nvSpPr>
          <p:cNvPr id="5" name="Tijdelijke aanduiding voor inhoud 4">
            <a:extLst>
              <a:ext uri="{FF2B5EF4-FFF2-40B4-BE49-F238E27FC236}">
                <a16:creationId xmlns:a16="http://schemas.microsoft.com/office/drawing/2014/main" id="{A06687CB-D300-779E-AA7E-4C3B60EB4709}"/>
              </a:ext>
            </a:extLst>
          </p:cNvPr>
          <p:cNvSpPr>
            <a:spLocks noGrp="1"/>
          </p:cNvSpPr>
          <p:nvPr>
            <p:ph idx="1"/>
          </p:nvPr>
        </p:nvSpPr>
        <p:spPr>
          <a:xfrm>
            <a:off x="1141413" y="2667000"/>
            <a:ext cx="9905998" cy="1392936"/>
          </a:xfrm>
        </p:spPr>
        <p:txBody>
          <a:bodyPr>
            <a:normAutofit/>
          </a:bodyPr>
          <a:lstStyle/>
          <a:p>
            <a:pPr marL="0" indent="0">
              <a:buNone/>
            </a:pPr>
            <a:endParaRPr lang="nl-NL" dirty="0">
              <a:latin typeface="Abadi" panose="020B0604020104020204" pitchFamily="34" charset="0"/>
            </a:endParaRPr>
          </a:p>
        </p:txBody>
      </p:sp>
    </p:spTree>
    <p:extLst>
      <p:ext uri="{BB962C8B-B14F-4D97-AF65-F5344CB8AC3E}">
        <p14:creationId xmlns:p14="http://schemas.microsoft.com/office/powerpoint/2010/main" val="2941282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ts, tekening, kunst, illustratie&#10;&#10;Automatisch gegenereerde beschrijving">
            <a:extLst>
              <a:ext uri="{FF2B5EF4-FFF2-40B4-BE49-F238E27FC236}">
                <a16:creationId xmlns:a16="http://schemas.microsoft.com/office/drawing/2014/main" id="{C6DD0DEB-7B0C-A1E6-0104-E4A963E5D5D5}"/>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75A5FF6D-97B0-596E-02B3-A9453CD77224}"/>
              </a:ext>
            </a:extLst>
          </p:cNvPr>
          <p:cNvSpPr>
            <a:spLocks noGrp="1"/>
          </p:cNvSpPr>
          <p:nvPr>
            <p:ph type="title"/>
          </p:nvPr>
        </p:nvSpPr>
        <p:spPr/>
        <p:txBody>
          <a:bodyPr/>
          <a:lstStyle/>
          <a:p>
            <a:r>
              <a:rPr lang="nl-NL" dirty="0">
                <a:latin typeface="Racing Sans One" panose="02000000000000000000" pitchFamily="2" charset="0"/>
              </a:rPr>
              <a:t>Evaluatie en reflectie</a:t>
            </a:r>
          </a:p>
        </p:txBody>
      </p:sp>
      <p:sp>
        <p:nvSpPr>
          <p:cNvPr id="4" name="Tijdelijke aanduiding voor datum 3">
            <a:extLst>
              <a:ext uri="{FF2B5EF4-FFF2-40B4-BE49-F238E27FC236}">
                <a16:creationId xmlns:a16="http://schemas.microsoft.com/office/drawing/2014/main" id="{9FFCD45C-5116-63E8-6BA7-2E358AD13E5F}"/>
              </a:ext>
            </a:extLst>
          </p:cNvPr>
          <p:cNvSpPr>
            <a:spLocks noGrp="1"/>
          </p:cNvSpPr>
          <p:nvPr>
            <p:ph type="dt" sz="half" idx="10"/>
          </p:nvPr>
        </p:nvSpPr>
        <p:spPr>
          <a:xfrm>
            <a:off x="9447211" y="6115263"/>
            <a:ext cx="1600200" cy="365125"/>
          </a:xfrm>
        </p:spPr>
        <p:txBody>
          <a:bodyPr/>
          <a:lstStyle/>
          <a:p>
            <a:fld id="{9346F652-8E2F-41D7-9711-AC4685EA3966}" type="datetime1">
              <a:rPr lang="nl-NL" smtClean="0"/>
              <a:t>29-11-2024</a:t>
            </a:fld>
            <a:endParaRPr lang="nl-NL" dirty="0"/>
          </a:p>
        </p:txBody>
      </p:sp>
      <p:pic>
        <p:nvPicPr>
          <p:cNvPr id="9" name="Afbeelding 8">
            <a:extLst>
              <a:ext uri="{FF2B5EF4-FFF2-40B4-BE49-F238E27FC236}">
                <a16:creationId xmlns:a16="http://schemas.microsoft.com/office/drawing/2014/main" id="{67DB5BAD-3ED4-C8A0-A9C7-BA37AF46C43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41413" y="5923932"/>
            <a:ext cx="1637571" cy="556456"/>
          </a:xfrm>
          <a:prstGeom prst="rect">
            <a:avLst/>
          </a:prstGeom>
        </p:spPr>
      </p:pic>
      <p:sp>
        <p:nvSpPr>
          <p:cNvPr id="5" name="Tijdelijke aanduiding voor inhoud 4">
            <a:extLst>
              <a:ext uri="{FF2B5EF4-FFF2-40B4-BE49-F238E27FC236}">
                <a16:creationId xmlns:a16="http://schemas.microsoft.com/office/drawing/2014/main" id="{28AF1D72-7AB6-A5CA-F892-E3635442E589}"/>
              </a:ext>
            </a:extLst>
          </p:cNvPr>
          <p:cNvSpPr>
            <a:spLocks noGrp="1"/>
          </p:cNvSpPr>
          <p:nvPr>
            <p:ph idx="1"/>
          </p:nvPr>
        </p:nvSpPr>
        <p:spPr>
          <a:xfrm>
            <a:off x="1141413" y="2667000"/>
            <a:ext cx="9905998" cy="1676402"/>
          </a:xfrm>
        </p:spPr>
        <p:txBody>
          <a:bodyPr>
            <a:normAutofit/>
          </a:bodyPr>
          <a:lstStyle/>
          <a:p>
            <a:pPr>
              <a:buBlip>
                <a:blip r:embed="rId6"/>
              </a:buBlip>
            </a:pPr>
            <a:r>
              <a:rPr lang="nl-NL" dirty="0">
                <a:latin typeface="Abadi" panose="020B0604020104020204" pitchFamily="34" charset="0"/>
              </a:rPr>
              <a:t>Wat heb je geleerd?</a:t>
            </a:r>
          </a:p>
          <a:p>
            <a:pPr>
              <a:buBlip>
                <a:blip r:embed="rId6"/>
              </a:buBlip>
            </a:pPr>
            <a:r>
              <a:rPr lang="nl-NL" dirty="0">
                <a:latin typeface="Abadi" panose="020B0604020104020204" pitchFamily="34" charset="0"/>
              </a:rPr>
              <a:t>Wat neem je mee uit deze les?</a:t>
            </a:r>
          </a:p>
        </p:txBody>
      </p:sp>
    </p:spTree>
    <p:extLst>
      <p:ext uri="{BB962C8B-B14F-4D97-AF65-F5344CB8AC3E}">
        <p14:creationId xmlns:p14="http://schemas.microsoft.com/office/powerpoint/2010/main" val="2530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363EE-8DDB-FDB4-8975-C59311490795}"/>
            </a:ext>
          </a:extLst>
        </p:cNvPr>
        <p:cNvGrpSpPr/>
        <p:nvPr/>
      </p:nvGrpSpPr>
      <p:grpSpPr>
        <a:xfrm>
          <a:off x="0" y="0"/>
          <a:ext cx="0" cy="0"/>
          <a:chOff x="0" y="0"/>
          <a:chExt cx="0" cy="0"/>
        </a:xfrm>
      </p:grpSpPr>
      <p:pic>
        <p:nvPicPr>
          <p:cNvPr id="3" name="Afbeelding 2" descr="Afbeelding met schets, tekening, kunst, illustratie&#10;&#10;Automatisch gegenereerde beschrijving">
            <a:extLst>
              <a:ext uri="{FF2B5EF4-FFF2-40B4-BE49-F238E27FC236}">
                <a16:creationId xmlns:a16="http://schemas.microsoft.com/office/drawing/2014/main" id="{37EAEF49-853D-2368-6F78-E612B385F765}"/>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5E80E648-7831-9ABC-E825-B54CC9A41BC4}"/>
              </a:ext>
            </a:extLst>
          </p:cNvPr>
          <p:cNvSpPr>
            <a:spLocks noGrp="1"/>
          </p:cNvSpPr>
          <p:nvPr>
            <p:ph type="title"/>
          </p:nvPr>
        </p:nvSpPr>
        <p:spPr/>
        <p:txBody>
          <a:bodyPr/>
          <a:lstStyle/>
          <a:p>
            <a:r>
              <a:rPr lang="nl-NL" dirty="0">
                <a:latin typeface="Racing Sans One" panose="02000000000000000000" pitchFamily="2" charset="0"/>
              </a:rPr>
              <a:t>Resultaat van de les</a:t>
            </a:r>
          </a:p>
        </p:txBody>
      </p:sp>
      <p:sp>
        <p:nvSpPr>
          <p:cNvPr id="4" name="Tijdelijke aanduiding voor datum 3">
            <a:extLst>
              <a:ext uri="{FF2B5EF4-FFF2-40B4-BE49-F238E27FC236}">
                <a16:creationId xmlns:a16="http://schemas.microsoft.com/office/drawing/2014/main" id="{6E63D96C-898D-297A-98B2-FE23E52E98AD}"/>
              </a:ext>
            </a:extLst>
          </p:cNvPr>
          <p:cNvSpPr>
            <a:spLocks noGrp="1"/>
          </p:cNvSpPr>
          <p:nvPr>
            <p:ph type="dt" sz="half" idx="10"/>
          </p:nvPr>
        </p:nvSpPr>
        <p:spPr>
          <a:xfrm>
            <a:off x="9447211" y="6115263"/>
            <a:ext cx="1600200" cy="365125"/>
          </a:xfrm>
        </p:spPr>
        <p:txBody>
          <a:bodyPr/>
          <a:lstStyle/>
          <a:p>
            <a:fld id="{9346F652-8E2F-41D7-9711-AC4685EA3966}" type="datetime1">
              <a:rPr lang="nl-NL" smtClean="0"/>
              <a:t>29-11-2024</a:t>
            </a:fld>
            <a:endParaRPr lang="nl-NL" dirty="0"/>
          </a:p>
        </p:txBody>
      </p:sp>
      <p:pic>
        <p:nvPicPr>
          <p:cNvPr id="9" name="Afbeelding 8">
            <a:extLst>
              <a:ext uri="{FF2B5EF4-FFF2-40B4-BE49-F238E27FC236}">
                <a16:creationId xmlns:a16="http://schemas.microsoft.com/office/drawing/2014/main" id="{79CCD656-0FCC-3A89-B21E-E5D20712309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41413" y="5923932"/>
            <a:ext cx="1637571" cy="556456"/>
          </a:xfrm>
          <a:prstGeom prst="rect">
            <a:avLst/>
          </a:prstGeom>
        </p:spPr>
      </p:pic>
      <p:sp>
        <p:nvSpPr>
          <p:cNvPr id="5" name="Tijdelijke aanduiding voor inhoud 4">
            <a:extLst>
              <a:ext uri="{FF2B5EF4-FFF2-40B4-BE49-F238E27FC236}">
                <a16:creationId xmlns:a16="http://schemas.microsoft.com/office/drawing/2014/main" id="{F546C857-EE2D-F2E5-8F23-9667CDA0141B}"/>
              </a:ext>
            </a:extLst>
          </p:cNvPr>
          <p:cNvSpPr>
            <a:spLocks noGrp="1"/>
          </p:cNvSpPr>
          <p:nvPr>
            <p:ph idx="1"/>
          </p:nvPr>
        </p:nvSpPr>
        <p:spPr>
          <a:xfrm>
            <a:off x="1141413" y="2667000"/>
            <a:ext cx="9905998" cy="1319784"/>
          </a:xfrm>
        </p:spPr>
        <p:txBody>
          <a:bodyPr>
            <a:normAutofit fontScale="92500"/>
          </a:bodyPr>
          <a:lstStyle/>
          <a:p>
            <a:pPr>
              <a:buBlip>
                <a:blip r:embed="rId6"/>
              </a:buBlip>
            </a:pPr>
            <a:r>
              <a:rPr lang="nl-NL" dirty="0">
                <a:latin typeface="Abadi" panose="020B0604020104020204" pitchFamily="34" charset="0"/>
              </a:rPr>
              <a:t>Je kan effectief communiceren in verschillende situaties </a:t>
            </a:r>
          </a:p>
          <a:p>
            <a:pPr>
              <a:buBlip>
                <a:blip r:embed="rId6"/>
              </a:buBlip>
            </a:pPr>
            <a:r>
              <a:rPr lang="nl-NL" dirty="0">
                <a:latin typeface="Abadi" panose="020B0604020104020204" pitchFamily="34" charset="0"/>
              </a:rPr>
              <a:t>Je kan feedback geven en ontvangen tijdens samenwerkingsopdrachten</a:t>
            </a:r>
          </a:p>
          <a:p>
            <a:pPr>
              <a:buBlip>
                <a:blip r:embed="rId6"/>
              </a:buBlip>
            </a:pPr>
            <a:r>
              <a:rPr lang="nl-NL" dirty="0">
                <a:latin typeface="Abadi" panose="020B0604020104020204" pitchFamily="34" charset="0"/>
              </a:rPr>
              <a:t>Je bent in staat om samen te werken in groepsverband bij projecten of gezamenlijke taken</a:t>
            </a:r>
          </a:p>
        </p:txBody>
      </p:sp>
    </p:spTree>
    <p:extLst>
      <p:ext uri="{BB962C8B-B14F-4D97-AF65-F5344CB8AC3E}">
        <p14:creationId xmlns:p14="http://schemas.microsoft.com/office/powerpoint/2010/main" val="1755610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ts, tekening, kunst, illustratie&#10;&#10;Automatisch gegenereerde beschrijving">
            <a:extLst>
              <a:ext uri="{FF2B5EF4-FFF2-40B4-BE49-F238E27FC236}">
                <a16:creationId xmlns:a16="http://schemas.microsoft.com/office/drawing/2014/main" id="{C6DD0DEB-7B0C-A1E6-0104-E4A963E5D5D5}"/>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75A5FF6D-97B0-596E-02B3-A9453CD77224}"/>
              </a:ext>
            </a:extLst>
          </p:cNvPr>
          <p:cNvSpPr>
            <a:spLocks noGrp="1"/>
          </p:cNvSpPr>
          <p:nvPr>
            <p:ph type="title"/>
          </p:nvPr>
        </p:nvSpPr>
        <p:spPr/>
        <p:txBody>
          <a:bodyPr/>
          <a:lstStyle/>
          <a:p>
            <a:r>
              <a:rPr lang="nl-NL" dirty="0">
                <a:latin typeface="Racing Sans One" panose="02000000000000000000" pitchFamily="2" charset="0"/>
              </a:rPr>
              <a:t>Einde les</a:t>
            </a:r>
          </a:p>
        </p:txBody>
      </p:sp>
      <p:sp>
        <p:nvSpPr>
          <p:cNvPr id="4" name="Tijdelijke aanduiding voor datum 3">
            <a:extLst>
              <a:ext uri="{FF2B5EF4-FFF2-40B4-BE49-F238E27FC236}">
                <a16:creationId xmlns:a16="http://schemas.microsoft.com/office/drawing/2014/main" id="{9FFCD45C-5116-63E8-6BA7-2E358AD13E5F}"/>
              </a:ext>
            </a:extLst>
          </p:cNvPr>
          <p:cNvSpPr>
            <a:spLocks noGrp="1"/>
          </p:cNvSpPr>
          <p:nvPr>
            <p:ph type="dt" sz="half" idx="10"/>
          </p:nvPr>
        </p:nvSpPr>
        <p:spPr>
          <a:xfrm>
            <a:off x="9447211" y="6115263"/>
            <a:ext cx="1600200" cy="365125"/>
          </a:xfrm>
        </p:spPr>
        <p:txBody>
          <a:bodyPr/>
          <a:lstStyle/>
          <a:p>
            <a:fld id="{9346F652-8E2F-41D7-9711-AC4685EA3966}" type="datetime1">
              <a:rPr lang="nl-NL" smtClean="0"/>
              <a:t>29-11-2024</a:t>
            </a:fld>
            <a:endParaRPr lang="nl-NL" dirty="0"/>
          </a:p>
        </p:txBody>
      </p:sp>
      <p:pic>
        <p:nvPicPr>
          <p:cNvPr id="9" name="Afbeelding 8">
            <a:extLst>
              <a:ext uri="{FF2B5EF4-FFF2-40B4-BE49-F238E27FC236}">
                <a16:creationId xmlns:a16="http://schemas.microsoft.com/office/drawing/2014/main" id="{67DB5BAD-3ED4-C8A0-A9C7-BA37AF46C43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41413" y="5923932"/>
            <a:ext cx="1637571" cy="556456"/>
          </a:xfrm>
          <a:prstGeom prst="rect">
            <a:avLst/>
          </a:prstGeom>
        </p:spPr>
      </p:pic>
    </p:spTree>
    <p:extLst>
      <p:ext uri="{BB962C8B-B14F-4D97-AF65-F5344CB8AC3E}">
        <p14:creationId xmlns:p14="http://schemas.microsoft.com/office/powerpoint/2010/main" val="3556145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schets, tekening, kunst, illustratie&#10;&#10;Automatisch gegenereerde beschrijving">
            <a:extLst>
              <a:ext uri="{FF2B5EF4-FFF2-40B4-BE49-F238E27FC236}">
                <a16:creationId xmlns:a16="http://schemas.microsoft.com/office/drawing/2014/main" id="{2FC99C02-41C3-3FC9-9718-30F9EBD58739}"/>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C17CD5DD-8502-2D24-2514-CE3776D7E09F}"/>
              </a:ext>
            </a:extLst>
          </p:cNvPr>
          <p:cNvSpPr>
            <a:spLocks noGrp="1"/>
          </p:cNvSpPr>
          <p:nvPr>
            <p:ph type="ctrTitle"/>
          </p:nvPr>
        </p:nvSpPr>
        <p:spPr/>
        <p:txBody>
          <a:bodyPr>
            <a:normAutofit/>
          </a:bodyPr>
          <a:lstStyle/>
          <a:p>
            <a:pPr algn="l"/>
            <a:r>
              <a:rPr lang="nl-NL" sz="4400" dirty="0">
                <a:effectLst>
                  <a:glow rad="38100">
                    <a:schemeClr val="bg1">
                      <a:lumMod val="65000"/>
                      <a:lumOff val="35000"/>
                      <a:alpha val="50000"/>
                    </a:schemeClr>
                  </a:glow>
                </a:effectLst>
                <a:latin typeface="Racing Sans One" panose="02000000000000000000" pitchFamily="2" charset="0"/>
              </a:rPr>
              <a:t>Sociale vaardigheden</a:t>
            </a:r>
          </a:p>
        </p:txBody>
      </p:sp>
      <p:sp>
        <p:nvSpPr>
          <p:cNvPr id="3" name="Ondertitel 2">
            <a:extLst>
              <a:ext uri="{FF2B5EF4-FFF2-40B4-BE49-F238E27FC236}">
                <a16:creationId xmlns:a16="http://schemas.microsoft.com/office/drawing/2014/main" id="{3D7EAF69-0630-2DD6-580C-03074D423B54}"/>
              </a:ext>
            </a:extLst>
          </p:cNvPr>
          <p:cNvSpPr>
            <a:spLocks noGrp="1"/>
          </p:cNvSpPr>
          <p:nvPr>
            <p:ph type="subTitle" idx="1"/>
          </p:nvPr>
        </p:nvSpPr>
        <p:spPr/>
        <p:txBody>
          <a:bodyPr/>
          <a:lstStyle/>
          <a:p>
            <a:pPr algn="l"/>
            <a:r>
              <a:rPr lang="nl-NL">
                <a:latin typeface="Racing Sans One" panose="02000000000000000000" pitchFamily="2" charset="0"/>
              </a:rPr>
              <a:t>Module </a:t>
            </a:r>
            <a:r>
              <a:rPr lang="nl-NL" dirty="0">
                <a:latin typeface="Racing Sans One" panose="02000000000000000000" pitchFamily="2" charset="0"/>
              </a:rPr>
              <a:t>6</a:t>
            </a:r>
          </a:p>
        </p:txBody>
      </p:sp>
      <p:sp>
        <p:nvSpPr>
          <p:cNvPr id="4" name="Tijdelijke aanduiding voor datum 3">
            <a:extLst>
              <a:ext uri="{FF2B5EF4-FFF2-40B4-BE49-F238E27FC236}">
                <a16:creationId xmlns:a16="http://schemas.microsoft.com/office/drawing/2014/main" id="{CFC0683F-0825-3E9E-1403-A9CA4DD0DC2D}"/>
              </a:ext>
            </a:extLst>
          </p:cNvPr>
          <p:cNvSpPr>
            <a:spLocks noGrp="1"/>
          </p:cNvSpPr>
          <p:nvPr>
            <p:ph type="dt" sz="half" idx="10"/>
          </p:nvPr>
        </p:nvSpPr>
        <p:spPr/>
        <p:txBody>
          <a:bodyPr/>
          <a:lstStyle/>
          <a:p>
            <a:fld id="{037C3353-8770-4094-9584-C5739362F807}" type="datetime1">
              <a:rPr lang="nl-NL" smtClean="0"/>
              <a:t>29-11-2024</a:t>
            </a:fld>
            <a:endParaRPr lang="nl-NL" dirty="0"/>
          </a:p>
        </p:txBody>
      </p:sp>
    </p:spTree>
    <p:extLst>
      <p:ext uri="{BB962C8B-B14F-4D97-AF65-F5344CB8AC3E}">
        <p14:creationId xmlns:p14="http://schemas.microsoft.com/office/powerpoint/2010/main" val="2312648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ts, tekening, kunst, illustratie&#10;&#10;Automatisch gegenereerde beschrijving">
            <a:extLst>
              <a:ext uri="{FF2B5EF4-FFF2-40B4-BE49-F238E27FC236}">
                <a16:creationId xmlns:a16="http://schemas.microsoft.com/office/drawing/2014/main" id="{C6DD0DEB-7B0C-A1E6-0104-E4A963E5D5D5}"/>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75A5FF6D-97B0-596E-02B3-A9453CD77224}"/>
              </a:ext>
            </a:extLst>
          </p:cNvPr>
          <p:cNvSpPr>
            <a:spLocks noGrp="1"/>
          </p:cNvSpPr>
          <p:nvPr>
            <p:ph type="title"/>
          </p:nvPr>
        </p:nvSpPr>
        <p:spPr/>
        <p:txBody>
          <a:bodyPr/>
          <a:lstStyle/>
          <a:p>
            <a:r>
              <a:rPr lang="nl-NL" dirty="0">
                <a:latin typeface="Racing Sans One" panose="02000000000000000000" pitchFamily="2" charset="0"/>
              </a:rPr>
              <a:t>Doel van de les</a:t>
            </a:r>
          </a:p>
        </p:txBody>
      </p:sp>
      <p:sp>
        <p:nvSpPr>
          <p:cNvPr id="4" name="Tijdelijke aanduiding voor datum 3">
            <a:extLst>
              <a:ext uri="{FF2B5EF4-FFF2-40B4-BE49-F238E27FC236}">
                <a16:creationId xmlns:a16="http://schemas.microsoft.com/office/drawing/2014/main" id="{9FFCD45C-5116-63E8-6BA7-2E358AD13E5F}"/>
              </a:ext>
            </a:extLst>
          </p:cNvPr>
          <p:cNvSpPr>
            <a:spLocks noGrp="1"/>
          </p:cNvSpPr>
          <p:nvPr>
            <p:ph type="dt" sz="half" idx="10"/>
          </p:nvPr>
        </p:nvSpPr>
        <p:spPr>
          <a:xfrm>
            <a:off x="9447211" y="6115263"/>
            <a:ext cx="1600200" cy="365125"/>
          </a:xfrm>
        </p:spPr>
        <p:txBody>
          <a:bodyPr/>
          <a:lstStyle/>
          <a:p>
            <a:fld id="{9346F652-8E2F-41D7-9711-AC4685EA3966}" type="datetime1">
              <a:rPr lang="nl-NL" smtClean="0"/>
              <a:t>29-11-2024</a:t>
            </a:fld>
            <a:endParaRPr lang="nl-NL" dirty="0"/>
          </a:p>
        </p:txBody>
      </p:sp>
      <p:pic>
        <p:nvPicPr>
          <p:cNvPr id="9" name="Afbeelding 8">
            <a:extLst>
              <a:ext uri="{FF2B5EF4-FFF2-40B4-BE49-F238E27FC236}">
                <a16:creationId xmlns:a16="http://schemas.microsoft.com/office/drawing/2014/main" id="{67DB5BAD-3ED4-C8A0-A9C7-BA37AF46C43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41413" y="5923932"/>
            <a:ext cx="1637571" cy="556456"/>
          </a:xfrm>
          <a:prstGeom prst="rect">
            <a:avLst/>
          </a:prstGeom>
        </p:spPr>
      </p:pic>
      <p:sp>
        <p:nvSpPr>
          <p:cNvPr id="5" name="Tijdelijke aanduiding voor inhoud 4">
            <a:extLst>
              <a:ext uri="{FF2B5EF4-FFF2-40B4-BE49-F238E27FC236}">
                <a16:creationId xmlns:a16="http://schemas.microsoft.com/office/drawing/2014/main" id="{28AF1D72-7AB6-A5CA-F892-E3635442E589}"/>
              </a:ext>
            </a:extLst>
          </p:cNvPr>
          <p:cNvSpPr>
            <a:spLocks noGrp="1"/>
          </p:cNvSpPr>
          <p:nvPr>
            <p:ph idx="1"/>
          </p:nvPr>
        </p:nvSpPr>
        <p:spPr>
          <a:xfrm>
            <a:off x="1011475" y="2639904"/>
            <a:ext cx="10165873" cy="1092201"/>
          </a:xfrm>
        </p:spPr>
        <p:txBody>
          <a:bodyPr>
            <a:normAutofit fontScale="92500" lnSpcReduction="20000"/>
          </a:bodyPr>
          <a:lstStyle/>
          <a:p>
            <a:pPr marL="0" indent="0">
              <a:buNone/>
            </a:pPr>
            <a:r>
              <a:rPr lang="nl-NL" sz="2800" dirty="0">
                <a:latin typeface="Abadi" panose="020B0604020104020204" pitchFamily="34" charset="0"/>
              </a:rPr>
              <a:t>Tips en tools meegeven hoe je gezonde relaties opbouwt met anderen door te werken aan vaardigheden zoals communicatie, feedback geven en ontvangen en samenwerking.</a:t>
            </a:r>
          </a:p>
        </p:txBody>
      </p:sp>
    </p:spTree>
    <p:extLst>
      <p:ext uri="{BB962C8B-B14F-4D97-AF65-F5344CB8AC3E}">
        <p14:creationId xmlns:p14="http://schemas.microsoft.com/office/powerpoint/2010/main" val="2186858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ts, tekening, kunst, illustratie&#10;&#10;Automatisch gegenereerde beschrijving">
            <a:extLst>
              <a:ext uri="{FF2B5EF4-FFF2-40B4-BE49-F238E27FC236}">
                <a16:creationId xmlns:a16="http://schemas.microsoft.com/office/drawing/2014/main" id="{C6DD0DEB-7B0C-A1E6-0104-E4A963E5D5D5}"/>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75A5FF6D-97B0-596E-02B3-A9453CD77224}"/>
              </a:ext>
            </a:extLst>
          </p:cNvPr>
          <p:cNvSpPr>
            <a:spLocks noGrp="1"/>
          </p:cNvSpPr>
          <p:nvPr>
            <p:ph type="title"/>
          </p:nvPr>
        </p:nvSpPr>
        <p:spPr/>
        <p:txBody>
          <a:bodyPr/>
          <a:lstStyle/>
          <a:p>
            <a:r>
              <a:rPr lang="nl-NL" dirty="0">
                <a:latin typeface="Racing Sans One" panose="02000000000000000000" pitchFamily="2" charset="0"/>
              </a:rPr>
              <a:t>Resultaat van de les</a:t>
            </a:r>
          </a:p>
        </p:txBody>
      </p:sp>
      <p:sp>
        <p:nvSpPr>
          <p:cNvPr id="4" name="Tijdelijke aanduiding voor datum 3">
            <a:extLst>
              <a:ext uri="{FF2B5EF4-FFF2-40B4-BE49-F238E27FC236}">
                <a16:creationId xmlns:a16="http://schemas.microsoft.com/office/drawing/2014/main" id="{9FFCD45C-5116-63E8-6BA7-2E358AD13E5F}"/>
              </a:ext>
            </a:extLst>
          </p:cNvPr>
          <p:cNvSpPr>
            <a:spLocks noGrp="1"/>
          </p:cNvSpPr>
          <p:nvPr>
            <p:ph type="dt" sz="half" idx="10"/>
          </p:nvPr>
        </p:nvSpPr>
        <p:spPr>
          <a:xfrm>
            <a:off x="9447211" y="6115263"/>
            <a:ext cx="1600200" cy="365125"/>
          </a:xfrm>
        </p:spPr>
        <p:txBody>
          <a:bodyPr/>
          <a:lstStyle/>
          <a:p>
            <a:fld id="{9346F652-8E2F-41D7-9711-AC4685EA3966}" type="datetime1">
              <a:rPr lang="nl-NL" smtClean="0"/>
              <a:t>29-11-2024</a:t>
            </a:fld>
            <a:endParaRPr lang="nl-NL" dirty="0"/>
          </a:p>
        </p:txBody>
      </p:sp>
      <p:pic>
        <p:nvPicPr>
          <p:cNvPr id="9" name="Afbeelding 8">
            <a:extLst>
              <a:ext uri="{FF2B5EF4-FFF2-40B4-BE49-F238E27FC236}">
                <a16:creationId xmlns:a16="http://schemas.microsoft.com/office/drawing/2014/main" id="{67DB5BAD-3ED4-C8A0-A9C7-BA37AF46C43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41413" y="5923932"/>
            <a:ext cx="1637571" cy="556456"/>
          </a:xfrm>
          <a:prstGeom prst="rect">
            <a:avLst/>
          </a:prstGeom>
        </p:spPr>
      </p:pic>
      <p:sp>
        <p:nvSpPr>
          <p:cNvPr id="5" name="Tijdelijke aanduiding voor inhoud 4">
            <a:extLst>
              <a:ext uri="{FF2B5EF4-FFF2-40B4-BE49-F238E27FC236}">
                <a16:creationId xmlns:a16="http://schemas.microsoft.com/office/drawing/2014/main" id="{28AF1D72-7AB6-A5CA-F892-E3635442E589}"/>
              </a:ext>
            </a:extLst>
          </p:cNvPr>
          <p:cNvSpPr>
            <a:spLocks noGrp="1"/>
          </p:cNvSpPr>
          <p:nvPr>
            <p:ph idx="1"/>
          </p:nvPr>
        </p:nvSpPr>
        <p:spPr>
          <a:xfrm>
            <a:off x="1141413" y="2667000"/>
            <a:ext cx="9905998" cy="1319784"/>
          </a:xfrm>
        </p:spPr>
        <p:txBody>
          <a:bodyPr>
            <a:normAutofit fontScale="92500"/>
          </a:bodyPr>
          <a:lstStyle/>
          <a:p>
            <a:pPr>
              <a:buBlip>
                <a:blip r:embed="rId6"/>
              </a:buBlip>
            </a:pPr>
            <a:r>
              <a:rPr lang="nl-NL" dirty="0">
                <a:latin typeface="Abadi" panose="020B0604020104020204" pitchFamily="34" charset="0"/>
              </a:rPr>
              <a:t>Je kan effectief communiceren in verschillende situaties </a:t>
            </a:r>
          </a:p>
          <a:p>
            <a:pPr>
              <a:buBlip>
                <a:blip r:embed="rId6"/>
              </a:buBlip>
            </a:pPr>
            <a:r>
              <a:rPr lang="nl-NL" dirty="0">
                <a:latin typeface="Abadi" panose="020B0604020104020204" pitchFamily="34" charset="0"/>
              </a:rPr>
              <a:t>Je kan feedback geven en ontvangen tijdens samenwerkingsopdrachten</a:t>
            </a:r>
          </a:p>
          <a:p>
            <a:pPr>
              <a:buBlip>
                <a:blip r:embed="rId6"/>
              </a:buBlip>
            </a:pPr>
            <a:r>
              <a:rPr lang="nl-NL" dirty="0">
                <a:latin typeface="Abadi" panose="020B0604020104020204" pitchFamily="34" charset="0"/>
              </a:rPr>
              <a:t>Je bent in staat om samen te werken in groepsverband bij projecten of gezamenlijke taken</a:t>
            </a:r>
          </a:p>
        </p:txBody>
      </p:sp>
    </p:spTree>
    <p:extLst>
      <p:ext uri="{BB962C8B-B14F-4D97-AF65-F5344CB8AC3E}">
        <p14:creationId xmlns:p14="http://schemas.microsoft.com/office/powerpoint/2010/main" val="1332771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ts, tekening, kunst, illustratie&#10;&#10;Automatisch gegenereerde beschrijving">
            <a:extLst>
              <a:ext uri="{FF2B5EF4-FFF2-40B4-BE49-F238E27FC236}">
                <a16:creationId xmlns:a16="http://schemas.microsoft.com/office/drawing/2014/main" id="{C6DD0DEB-7B0C-A1E6-0104-E4A963E5D5D5}"/>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75A5FF6D-97B0-596E-02B3-A9453CD77224}"/>
              </a:ext>
            </a:extLst>
          </p:cNvPr>
          <p:cNvSpPr>
            <a:spLocks noGrp="1"/>
          </p:cNvSpPr>
          <p:nvPr>
            <p:ph type="title"/>
          </p:nvPr>
        </p:nvSpPr>
        <p:spPr/>
        <p:txBody>
          <a:bodyPr/>
          <a:lstStyle/>
          <a:p>
            <a:r>
              <a:rPr lang="nl-NL" dirty="0">
                <a:latin typeface="Racing Sans One" panose="02000000000000000000" pitchFamily="2" charset="0"/>
              </a:rPr>
              <a:t>Structuur </a:t>
            </a:r>
          </a:p>
        </p:txBody>
      </p:sp>
      <p:sp>
        <p:nvSpPr>
          <p:cNvPr id="4" name="Tijdelijke aanduiding voor datum 3">
            <a:extLst>
              <a:ext uri="{FF2B5EF4-FFF2-40B4-BE49-F238E27FC236}">
                <a16:creationId xmlns:a16="http://schemas.microsoft.com/office/drawing/2014/main" id="{9FFCD45C-5116-63E8-6BA7-2E358AD13E5F}"/>
              </a:ext>
            </a:extLst>
          </p:cNvPr>
          <p:cNvSpPr>
            <a:spLocks noGrp="1"/>
          </p:cNvSpPr>
          <p:nvPr>
            <p:ph type="dt" sz="half" idx="10"/>
          </p:nvPr>
        </p:nvSpPr>
        <p:spPr>
          <a:xfrm>
            <a:off x="9447211" y="6115263"/>
            <a:ext cx="1600200" cy="365125"/>
          </a:xfrm>
        </p:spPr>
        <p:txBody>
          <a:bodyPr/>
          <a:lstStyle/>
          <a:p>
            <a:fld id="{9346F652-8E2F-41D7-9711-AC4685EA3966}" type="datetime1">
              <a:rPr lang="nl-NL" smtClean="0"/>
              <a:t>29-11-2024</a:t>
            </a:fld>
            <a:endParaRPr lang="nl-NL" dirty="0"/>
          </a:p>
        </p:txBody>
      </p:sp>
      <p:pic>
        <p:nvPicPr>
          <p:cNvPr id="9" name="Afbeelding 8">
            <a:extLst>
              <a:ext uri="{FF2B5EF4-FFF2-40B4-BE49-F238E27FC236}">
                <a16:creationId xmlns:a16="http://schemas.microsoft.com/office/drawing/2014/main" id="{67DB5BAD-3ED4-C8A0-A9C7-BA37AF46C43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41413" y="5923932"/>
            <a:ext cx="1637571" cy="556456"/>
          </a:xfrm>
          <a:prstGeom prst="rect">
            <a:avLst/>
          </a:prstGeom>
        </p:spPr>
      </p:pic>
      <p:sp>
        <p:nvSpPr>
          <p:cNvPr id="5" name="Tijdelijke aanduiding voor inhoud 4">
            <a:extLst>
              <a:ext uri="{FF2B5EF4-FFF2-40B4-BE49-F238E27FC236}">
                <a16:creationId xmlns:a16="http://schemas.microsoft.com/office/drawing/2014/main" id="{28AF1D72-7AB6-A5CA-F892-E3635442E589}"/>
              </a:ext>
            </a:extLst>
          </p:cNvPr>
          <p:cNvSpPr>
            <a:spLocks noGrp="1"/>
          </p:cNvSpPr>
          <p:nvPr>
            <p:ph idx="1"/>
          </p:nvPr>
        </p:nvSpPr>
        <p:spPr>
          <a:xfrm>
            <a:off x="1141413" y="2667000"/>
            <a:ext cx="9905998" cy="2188464"/>
          </a:xfrm>
        </p:spPr>
        <p:txBody>
          <a:bodyPr>
            <a:normAutofit/>
          </a:bodyPr>
          <a:lstStyle/>
          <a:p>
            <a:pPr>
              <a:buBlip>
                <a:blip r:embed="rId6"/>
              </a:buBlip>
            </a:pPr>
            <a:r>
              <a:rPr lang="nl-NL" dirty="0">
                <a:latin typeface="Abadi" panose="020B0604020104020204" pitchFamily="34" charset="0"/>
              </a:rPr>
              <a:t>Betekenis sociale vaardigheden</a:t>
            </a:r>
          </a:p>
          <a:p>
            <a:pPr>
              <a:buBlip>
                <a:blip r:embed="rId6"/>
              </a:buBlip>
            </a:pPr>
            <a:r>
              <a:rPr lang="nl-NL" dirty="0">
                <a:latin typeface="Abadi" panose="020B0604020104020204" pitchFamily="34" charset="0"/>
              </a:rPr>
              <a:t>Individuele opdrachten en samenwerkingsopdrachten</a:t>
            </a:r>
          </a:p>
          <a:p>
            <a:pPr>
              <a:buBlip>
                <a:blip r:embed="rId6"/>
              </a:buBlip>
            </a:pPr>
            <a:r>
              <a:rPr lang="nl-NL" dirty="0">
                <a:latin typeface="Abadi" panose="020B0604020104020204" pitchFamily="34" charset="0"/>
              </a:rPr>
              <a:t>Reflectieopdrachten</a:t>
            </a:r>
          </a:p>
          <a:p>
            <a:pPr>
              <a:buBlip>
                <a:blip r:embed="rId6"/>
              </a:buBlip>
            </a:pPr>
            <a:r>
              <a:rPr lang="nl-NL" dirty="0">
                <a:latin typeface="Abadi" panose="020B0604020104020204" pitchFamily="34" charset="0"/>
              </a:rPr>
              <a:t>Evaluatie</a:t>
            </a:r>
          </a:p>
          <a:p>
            <a:pPr>
              <a:buBlip>
                <a:blip r:embed="rId6"/>
              </a:buBlip>
            </a:pPr>
            <a:r>
              <a:rPr lang="nl-NL" dirty="0">
                <a:latin typeface="Abadi" panose="020B0604020104020204" pitchFamily="34" charset="0"/>
              </a:rPr>
              <a:t>± 120 min verdeeld over 2 lessen</a:t>
            </a:r>
          </a:p>
        </p:txBody>
      </p:sp>
    </p:spTree>
    <p:extLst>
      <p:ext uri="{BB962C8B-B14F-4D97-AF65-F5344CB8AC3E}">
        <p14:creationId xmlns:p14="http://schemas.microsoft.com/office/powerpoint/2010/main" val="3136543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ts, tekening, kunst, illustratie&#10;&#10;Automatisch gegenereerde beschrijving">
            <a:extLst>
              <a:ext uri="{FF2B5EF4-FFF2-40B4-BE49-F238E27FC236}">
                <a16:creationId xmlns:a16="http://schemas.microsoft.com/office/drawing/2014/main" id="{C6DD0DEB-7B0C-A1E6-0104-E4A963E5D5D5}"/>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75A5FF6D-97B0-596E-02B3-A9453CD77224}"/>
              </a:ext>
            </a:extLst>
          </p:cNvPr>
          <p:cNvSpPr>
            <a:spLocks noGrp="1"/>
          </p:cNvSpPr>
          <p:nvPr>
            <p:ph type="title"/>
          </p:nvPr>
        </p:nvSpPr>
        <p:spPr/>
        <p:txBody>
          <a:bodyPr/>
          <a:lstStyle/>
          <a:p>
            <a:r>
              <a:rPr lang="nl-NL" dirty="0">
                <a:latin typeface="Racing Sans One" panose="02000000000000000000" pitchFamily="2" charset="0"/>
              </a:rPr>
              <a:t>Wat zijn sociale vaardigheden?</a:t>
            </a:r>
          </a:p>
        </p:txBody>
      </p:sp>
      <p:sp>
        <p:nvSpPr>
          <p:cNvPr id="4" name="Tijdelijke aanduiding voor datum 3">
            <a:extLst>
              <a:ext uri="{FF2B5EF4-FFF2-40B4-BE49-F238E27FC236}">
                <a16:creationId xmlns:a16="http://schemas.microsoft.com/office/drawing/2014/main" id="{9FFCD45C-5116-63E8-6BA7-2E358AD13E5F}"/>
              </a:ext>
            </a:extLst>
          </p:cNvPr>
          <p:cNvSpPr>
            <a:spLocks noGrp="1"/>
          </p:cNvSpPr>
          <p:nvPr>
            <p:ph type="dt" sz="half" idx="10"/>
          </p:nvPr>
        </p:nvSpPr>
        <p:spPr>
          <a:xfrm>
            <a:off x="9447211" y="6115263"/>
            <a:ext cx="1600200" cy="365125"/>
          </a:xfrm>
        </p:spPr>
        <p:txBody>
          <a:bodyPr/>
          <a:lstStyle/>
          <a:p>
            <a:fld id="{9346F652-8E2F-41D7-9711-AC4685EA3966}" type="datetime1">
              <a:rPr lang="nl-NL" smtClean="0"/>
              <a:t>29-11-2024</a:t>
            </a:fld>
            <a:endParaRPr lang="nl-NL" dirty="0"/>
          </a:p>
        </p:txBody>
      </p:sp>
      <p:pic>
        <p:nvPicPr>
          <p:cNvPr id="9" name="Afbeelding 8">
            <a:extLst>
              <a:ext uri="{FF2B5EF4-FFF2-40B4-BE49-F238E27FC236}">
                <a16:creationId xmlns:a16="http://schemas.microsoft.com/office/drawing/2014/main" id="{67DB5BAD-3ED4-C8A0-A9C7-BA37AF46C43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41413" y="5923932"/>
            <a:ext cx="1637571" cy="556456"/>
          </a:xfrm>
          <a:prstGeom prst="rect">
            <a:avLst/>
          </a:prstGeom>
        </p:spPr>
      </p:pic>
    </p:spTree>
    <p:extLst>
      <p:ext uri="{BB962C8B-B14F-4D97-AF65-F5344CB8AC3E}">
        <p14:creationId xmlns:p14="http://schemas.microsoft.com/office/powerpoint/2010/main" val="4227985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ts, tekening, kunst, illustratie&#10;&#10;Automatisch gegenereerde beschrijving">
            <a:extLst>
              <a:ext uri="{FF2B5EF4-FFF2-40B4-BE49-F238E27FC236}">
                <a16:creationId xmlns:a16="http://schemas.microsoft.com/office/drawing/2014/main" id="{C6DD0DEB-7B0C-A1E6-0104-E4A963E5D5D5}"/>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75A5FF6D-97B0-596E-02B3-A9453CD77224}"/>
              </a:ext>
            </a:extLst>
          </p:cNvPr>
          <p:cNvSpPr>
            <a:spLocks noGrp="1"/>
          </p:cNvSpPr>
          <p:nvPr>
            <p:ph type="title"/>
          </p:nvPr>
        </p:nvSpPr>
        <p:spPr/>
        <p:txBody>
          <a:bodyPr/>
          <a:lstStyle/>
          <a:p>
            <a:r>
              <a:rPr lang="nl-NL" dirty="0">
                <a:latin typeface="Racing Sans One" panose="02000000000000000000" pitchFamily="2" charset="0"/>
              </a:rPr>
              <a:t>Onderzoeksopdracht</a:t>
            </a:r>
          </a:p>
        </p:txBody>
      </p:sp>
      <p:sp>
        <p:nvSpPr>
          <p:cNvPr id="4" name="Tijdelijke aanduiding voor datum 3">
            <a:extLst>
              <a:ext uri="{FF2B5EF4-FFF2-40B4-BE49-F238E27FC236}">
                <a16:creationId xmlns:a16="http://schemas.microsoft.com/office/drawing/2014/main" id="{9FFCD45C-5116-63E8-6BA7-2E358AD13E5F}"/>
              </a:ext>
            </a:extLst>
          </p:cNvPr>
          <p:cNvSpPr>
            <a:spLocks noGrp="1"/>
          </p:cNvSpPr>
          <p:nvPr>
            <p:ph type="dt" sz="half" idx="10"/>
          </p:nvPr>
        </p:nvSpPr>
        <p:spPr>
          <a:xfrm>
            <a:off x="9447211" y="6115263"/>
            <a:ext cx="1600200" cy="365125"/>
          </a:xfrm>
        </p:spPr>
        <p:txBody>
          <a:bodyPr/>
          <a:lstStyle/>
          <a:p>
            <a:fld id="{9346F652-8E2F-41D7-9711-AC4685EA3966}" type="datetime1">
              <a:rPr lang="nl-NL" smtClean="0"/>
              <a:t>29-11-2024</a:t>
            </a:fld>
            <a:endParaRPr lang="nl-NL" dirty="0"/>
          </a:p>
        </p:txBody>
      </p:sp>
      <p:pic>
        <p:nvPicPr>
          <p:cNvPr id="9" name="Afbeelding 8">
            <a:extLst>
              <a:ext uri="{FF2B5EF4-FFF2-40B4-BE49-F238E27FC236}">
                <a16:creationId xmlns:a16="http://schemas.microsoft.com/office/drawing/2014/main" id="{67DB5BAD-3ED4-C8A0-A9C7-BA37AF46C43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41413" y="5923932"/>
            <a:ext cx="1637571" cy="556456"/>
          </a:xfrm>
          <a:prstGeom prst="rect">
            <a:avLst/>
          </a:prstGeom>
        </p:spPr>
      </p:pic>
      <p:sp>
        <p:nvSpPr>
          <p:cNvPr id="5" name="Tijdelijke aanduiding voor inhoud 4">
            <a:extLst>
              <a:ext uri="{FF2B5EF4-FFF2-40B4-BE49-F238E27FC236}">
                <a16:creationId xmlns:a16="http://schemas.microsoft.com/office/drawing/2014/main" id="{28AF1D72-7AB6-A5CA-F892-E3635442E589}"/>
              </a:ext>
            </a:extLst>
          </p:cNvPr>
          <p:cNvSpPr>
            <a:spLocks noGrp="1"/>
          </p:cNvSpPr>
          <p:nvPr>
            <p:ph idx="1"/>
          </p:nvPr>
        </p:nvSpPr>
        <p:spPr>
          <a:xfrm>
            <a:off x="1141413" y="2514600"/>
            <a:ext cx="9905998" cy="2923904"/>
          </a:xfrm>
        </p:spPr>
        <p:txBody>
          <a:bodyPr>
            <a:normAutofit lnSpcReduction="10000"/>
          </a:bodyPr>
          <a:lstStyle/>
          <a:p>
            <a:pPr>
              <a:buBlip>
                <a:blip r:embed="rId6"/>
              </a:buBlip>
            </a:pPr>
            <a:r>
              <a:rPr lang="nl-NL" dirty="0">
                <a:latin typeface="Abadi" panose="020B0604020104020204" pitchFamily="34" charset="0"/>
              </a:rPr>
              <a:t>Wat zijn sociale vaardigheden?</a:t>
            </a:r>
          </a:p>
          <a:p>
            <a:pPr>
              <a:buBlip>
                <a:blip r:embed="rId6"/>
              </a:buBlip>
            </a:pPr>
            <a:r>
              <a:rPr lang="nl-NL" dirty="0">
                <a:latin typeface="Abadi" panose="020B0604020104020204" pitchFamily="34" charset="0"/>
              </a:rPr>
              <a:t>Schrijf voorbeelden op van sociale vaardigheden</a:t>
            </a:r>
          </a:p>
          <a:p>
            <a:pPr>
              <a:buBlip>
                <a:blip r:embed="rId6"/>
              </a:buBlip>
            </a:pPr>
            <a:r>
              <a:rPr lang="nl-NL" dirty="0">
                <a:latin typeface="Abadi" panose="020B0604020104020204" pitchFamily="34" charset="0"/>
              </a:rPr>
              <a:t>Welke sociale vaardigheden bezit jij nu al?</a:t>
            </a:r>
          </a:p>
          <a:p>
            <a:pPr>
              <a:buBlip>
                <a:blip r:embed="rId6"/>
              </a:buBlip>
            </a:pPr>
            <a:r>
              <a:rPr lang="nl-NL" dirty="0">
                <a:latin typeface="Abadi" panose="020B0604020104020204" pitchFamily="34" charset="0"/>
              </a:rPr>
              <a:t>Welke sociale vaardigheden bezit je (nog) niet?</a:t>
            </a:r>
          </a:p>
          <a:p>
            <a:pPr>
              <a:buBlip>
                <a:blip r:embed="rId6"/>
              </a:buBlip>
            </a:pPr>
            <a:r>
              <a:rPr lang="nl-NL" dirty="0">
                <a:latin typeface="Abadi" panose="020B0604020104020204" pitchFamily="34" charset="0"/>
              </a:rPr>
              <a:t>Zijn er sociale vaardigheden die je wilt ontwikkelen?</a:t>
            </a:r>
          </a:p>
          <a:p>
            <a:pPr>
              <a:buBlip>
                <a:blip r:embed="rId6"/>
              </a:buBlip>
            </a:pPr>
            <a:r>
              <a:rPr lang="nl-NL" dirty="0">
                <a:latin typeface="Abadi" panose="020B0604020104020204" pitchFamily="34" charset="0"/>
              </a:rPr>
              <a:t>Presenteer op flipover</a:t>
            </a:r>
          </a:p>
          <a:p>
            <a:pPr>
              <a:buBlip>
                <a:blip r:embed="rId6"/>
              </a:buBlip>
            </a:pPr>
            <a:r>
              <a:rPr lang="nl-NL" dirty="0">
                <a:latin typeface="Abadi" panose="020B0604020104020204" pitchFamily="34" charset="0"/>
              </a:rPr>
              <a:t>Tijd: 10 min voor de opdracht. Daarna presenteren 10 min totaal</a:t>
            </a:r>
          </a:p>
        </p:txBody>
      </p:sp>
    </p:spTree>
    <p:extLst>
      <p:ext uri="{BB962C8B-B14F-4D97-AF65-F5344CB8AC3E}">
        <p14:creationId xmlns:p14="http://schemas.microsoft.com/office/powerpoint/2010/main" val="2202857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ts, tekening, kunst, illustratie&#10;&#10;Automatisch gegenereerde beschrijving">
            <a:extLst>
              <a:ext uri="{FF2B5EF4-FFF2-40B4-BE49-F238E27FC236}">
                <a16:creationId xmlns:a16="http://schemas.microsoft.com/office/drawing/2014/main" id="{C6DD0DEB-7B0C-A1E6-0104-E4A963E5D5D5}"/>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75A5FF6D-97B0-596E-02B3-A9453CD77224}"/>
              </a:ext>
            </a:extLst>
          </p:cNvPr>
          <p:cNvSpPr>
            <a:spLocks noGrp="1"/>
          </p:cNvSpPr>
          <p:nvPr>
            <p:ph type="title"/>
          </p:nvPr>
        </p:nvSpPr>
        <p:spPr/>
        <p:txBody>
          <a:bodyPr/>
          <a:lstStyle/>
          <a:p>
            <a:r>
              <a:rPr lang="nl-NL" dirty="0">
                <a:latin typeface="Racing Sans One" panose="02000000000000000000" pitchFamily="2" charset="0"/>
              </a:rPr>
              <a:t>feedback</a:t>
            </a:r>
          </a:p>
        </p:txBody>
      </p:sp>
      <p:sp>
        <p:nvSpPr>
          <p:cNvPr id="4" name="Tijdelijke aanduiding voor datum 3">
            <a:extLst>
              <a:ext uri="{FF2B5EF4-FFF2-40B4-BE49-F238E27FC236}">
                <a16:creationId xmlns:a16="http://schemas.microsoft.com/office/drawing/2014/main" id="{9FFCD45C-5116-63E8-6BA7-2E358AD13E5F}"/>
              </a:ext>
            </a:extLst>
          </p:cNvPr>
          <p:cNvSpPr>
            <a:spLocks noGrp="1"/>
          </p:cNvSpPr>
          <p:nvPr>
            <p:ph type="dt" sz="half" idx="10"/>
          </p:nvPr>
        </p:nvSpPr>
        <p:spPr>
          <a:xfrm>
            <a:off x="9447211" y="6115263"/>
            <a:ext cx="1600200" cy="365125"/>
          </a:xfrm>
        </p:spPr>
        <p:txBody>
          <a:bodyPr/>
          <a:lstStyle/>
          <a:p>
            <a:fld id="{9346F652-8E2F-41D7-9711-AC4685EA3966}" type="datetime1">
              <a:rPr lang="nl-NL" smtClean="0"/>
              <a:t>29-11-2024</a:t>
            </a:fld>
            <a:endParaRPr lang="nl-NL" dirty="0"/>
          </a:p>
        </p:txBody>
      </p:sp>
      <p:pic>
        <p:nvPicPr>
          <p:cNvPr id="9" name="Afbeelding 8">
            <a:extLst>
              <a:ext uri="{FF2B5EF4-FFF2-40B4-BE49-F238E27FC236}">
                <a16:creationId xmlns:a16="http://schemas.microsoft.com/office/drawing/2014/main" id="{67DB5BAD-3ED4-C8A0-A9C7-BA37AF46C43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41413" y="5923932"/>
            <a:ext cx="1637571" cy="556456"/>
          </a:xfrm>
          <a:prstGeom prst="rect">
            <a:avLst/>
          </a:prstGeom>
        </p:spPr>
      </p:pic>
      <p:sp>
        <p:nvSpPr>
          <p:cNvPr id="5" name="Tijdelijke aanduiding voor inhoud 4">
            <a:extLst>
              <a:ext uri="{FF2B5EF4-FFF2-40B4-BE49-F238E27FC236}">
                <a16:creationId xmlns:a16="http://schemas.microsoft.com/office/drawing/2014/main" id="{28AF1D72-7AB6-A5CA-F892-E3635442E589}"/>
              </a:ext>
            </a:extLst>
          </p:cNvPr>
          <p:cNvSpPr>
            <a:spLocks noGrp="1"/>
          </p:cNvSpPr>
          <p:nvPr>
            <p:ph idx="1"/>
          </p:nvPr>
        </p:nvSpPr>
        <p:spPr>
          <a:xfrm>
            <a:off x="1141413" y="2666999"/>
            <a:ext cx="9905998" cy="1420369"/>
          </a:xfrm>
        </p:spPr>
        <p:txBody>
          <a:bodyPr/>
          <a:lstStyle/>
          <a:p>
            <a:pPr>
              <a:buBlip>
                <a:blip r:embed="rId6"/>
              </a:buBlip>
            </a:pPr>
            <a:r>
              <a:rPr lang="nl-NL" dirty="0">
                <a:latin typeface="Abadi" panose="020B0604020104020204" pitchFamily="34" charset="0"/>
              </a:rPr>
              <a:t>Wat vond je goed aan de presentatie en waarom vond je dat?</a:t>
            </a:r>
          </a:p>
          <a:p>
            <a:pPr>
              <a:buBlip>
                <a:blip r:embed="rId6"/>
              </a:buBlip>
            </a:pPr>
            <a:r>
              <a:rPr lang="nl-NL" dirty="0">
                <a:latin typeface="Abadi" panose="020B0604020104020204" pitchFamily="34" charset="0"/>
              </a:rPr>
              <a:t>Hoe was de manier van spreken?</a:t>
            </a:r>
          </a:p>
          <a:p>
            <a:pPr>
              <a:buBlip>
                <a:blip r:embed="rId6"/>
              </a:buBlip>
            </a:pPr>
            <a:r>
              <a:rPr lang="nl-NL" dirty="0">
                <a:latin typeface="Abadi" panose="020B0604020104020204" pitchFamily="34" charset="0"/>
              </a:rPr>
              <a:t>Wat is de feedback die je wilt geven?</a:t>
            </a:r>
          </a:p>
        </p:txBody>
      </p:sp>
    </p:spTree>
    <p:extLst>
      <p:ext uri="{BB962C8B-B14F-4D97-AF65-F5344CB8AC3E}">
        <p14:creationId xmlns:p14="http://schemas.microsoft.com/office/powerpoint/2010/main" val="2484687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ts, tekening, kunst, illustratie&#10;&#10;Automatisch gegenereerde beschrijving">
            <a:extLst>
              <a:ext uri="{FF2B5EF4-FFF2-40B4-BE49-F238E27FC236}">
                <a16:creationId xmlns:a16="http://schemas.microsoft.com/office/drawing/2014/main" id="{C6DD0DEB-7B0C-A1E6-0104-E4A963E5D5D5}"/>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75A5FF6D-97B0-596E-02B3-A9453CD77224}"/>
              </a:ext>
            </a:extLst>
          </p:cNvPr>
          <p:cNvSpPr>
            <a:spLocks noGrp="1"/>
          </p:cNvSpPr>
          <p:nvPr>
            <p:ph type="title"/>
          </p:nvPr>
        </p:nvSpPr>
        <p:spPr/>
        <p:txBody>
          <a:bodyPr/>
          <a:lstStyle/>
          <a:p>
            <a:r>
              <a:rPr lang="nl-NL" dirty="0">
                <a:latin typeface="Racing Sans One" panose="02000000000000000000" pitchFamily="2" charset="0"/>
              </a:rPr>
              <a:t>Reflectie Opdracht</a:t>
            </a:r>
          </a:p>
        </p:txBody>
      </p:sp>
      <p:sp>
        <p:nvSpPr>
          <p:cNvPr id="4" name="Tijdelijke aanduiding voor datum 3">
            <a:extLst>
              <a:ext uri="{FF2B5EF4-FFF2-40B4-BE49-F238E27FC236}">
                <a16:creationId xmlns:a16="http://schemas.microsoft.com/office/drawing/2014/main" id="{9FFCD45C-5116-63E8-6BA7-2E358AD13E5F}"/>
              </a:ext>
            </a:extLst>
          </p:cNvPr>
          <p:cNvSpPr>
            <a:spLocks noGrp="1"/>
          </p:cNvSpPr>
          <p:nvPr>
            <p:ph type="dt" sz="half" idx="10"/>
          </p:nvPr>
        </p:nvSpPr>
        <p:spPr>
          <a:xfrm>
            <a:off x="9447211" y="6115263"/>
            <a:ext cx="1600200" cy="365125"/>
          </a:xfrm>
        </p:spPr>
        <p:txBody>
          <a:bodyPr/>
          <a:lstStyle/>
          <a:p>
            <a:fld id="{9346F652-8E2F-41D7-9711-AC4685EA3966}" type="datetime1">
              <a:rPr lang="nl-NL" smtClean="0"/>
              <a:t>29-11-2024</a:t>
            </a:fld>
            <a:endParaRPr lang="nl-NL" dirty="0"/>
          </a:p>
        </p:txBody>
      </p:sp>
      <p:pic>
        <p:nvPicPr>
          <p:cNvPr id="9" name="Afbeelding 8">
            <a:extLst>
              <a:ext uri="{FF2B5EF4-FFF2-40B4-BE49-F238E27FC236}">
                <a16:creationId xmlns:a16="http://schemas.microsoft.com/office/drawing/2014/main" id="{67DB5BAD-3ED4-C8A0-A9C7-BA37AF46C43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41413" y="5923932"/>
            <a:ext cx="1637571" cy="556456"/>
          </a:xfrm>
          <a:prstGeom prst="rect">
            <a:avLst/>
          </a:prstGeom>
        </p:spPr>
      </p:pic>
      <p:sp>
        <p:nvSpPr>
          <p:cNvPr id="5" name="Tijdelijke aanduiding voor inhoud 4">
            <a:extLst>
              <a:ext uri="{FF2B5EF4-FFF2-40B4-BE49-F238E27FC236}">
                <a16:creationId xmlns:a16="http://schemas.microsoft.com/office/drawing/2014/main" id="{28AF1D72-7AB6-A5CA-F892-E3635442E589}"/>
              </a:ext>
            </a:extLst>
          </p:cNvPr>
          <p:cNvSpPr>
            <a:spLocks noGrp="1"/>
          </p:cNvSpPr>
          <p:nvPr>
            <p:ph idx="1"/>
          </p:nvPr>
        </p:nvSpPr>
        <p:spPr>
          <a:xfrm>
            <a:off x="1141413" y="2666999"/>
            <a:ext cx="9905998" cy="1967550"/>
          </a:xfrm>
        </p:spPr>
        <p:txBody>
          <a:bodyPr>
            <a:normAutofit fontScale="92500" lnSpcReduction="10000"/>
          </a:bodyPr>
          <a:lstStyle/>
          <a:p>
            <a:pPr>
              <a:buBlip>
                <a:blip r:embed="rId6"/>
              </a:buBlip>
            </a:pPr>
            <a:r>
              <a:rPr lang="nl-NL" dirty="0">
                <a:latin typeface="Abadi" panose="020B0604020104020204" pitchFamily="34" charset="0"/>
              </a:rPr>
              <a:t>Hoe hebben jullie de opdracht uitgevoerd?</a:t>
            </a:r>
          </a:p>
          <a:p>
            <a:pPr>
              <a:buBlip>
                <a:blip r:embed="rId6"/>
              </a:buBlip>
            </a:pPr>
            <a:r>
              <a:rPr lang="nl-NL" dirty="0">
                <a:latin typeface="Abadi" panose="020B0604020104020204" pitchFamily="34" charset="0"/>
              </a:rPr>
              <a:t>Welke taakverdeling hebben jullie gemaakt?</a:t>
            </a:r>
          </a:p>
          <a:p>
            <a:pPr>
              <a:buBlip>
                <a:blip r:embed="rId6"/>
              </a:buBlip>
            </a:pPr>
            <a:r>
              <a:rPr lang="nl-NL" dirty="0">
                <a:latin typeface="Abadi" panose="020B0604020104020204" pitchFamily="34" charset="0"/>
              </a:rPr>
              <a:t>Heeft iedereen zich aan zijn of haar taak gehouden?</a:t>
            </a:r>
          </a:p>
          <a:p>
            <a:pPr>
              <a:buBlip>
                <a:blip r:embed="rId6"/>
              </a:buBlip>
            </a:pPr>
            <a:r>
              <a:rPr lang="nl-NL" dirty="0">
                <a:latin typeface="Abadi" panose="020B0604020104020204" pitchFamily="34" charset="0"/>
              </a:rPr>
              <a:t>Hebben jullie de opdracht voltooid?</a:t>
            </a:r>
          </a:p>
          <a:p>
            <a:pPr>
              <a:buBlip>
                <a:blip r:embed="rId6"/>
              </a:buBlip>
            </a:pPr>
            <a:r>
              <a:rPr lang="nl-NL" dirty="0">
                <a:latin typeface="Abadi" panose="020B0604020104020204" pitchFamily="34" charset="0"/>
              </a:rPr>
              <a:t>Wat zou je de volgende keer anders doen?</a:t>
            </a:r>
          </a:p>
        </p:txBody>
      </p:sp>
    </p:spTree>
    <p:extLst>
      <p:ext uri="{BB962C8B-B14F-4D97-AF65-F5344CB8AC3E}">
        <p14:creationId xmlns:p14="http://schemas.microsoft.com/office/powerpoint/2010/main" val="32998836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Houttype">
  <a:themeElements>
    <a:clrScheme name="Aangepast 3">
      <a:dk1>
        <a:sysClr val="windowText" lastClr="000000"/>
      </a:dk1>
      <a:lt1>
        <a:sysClr val="window" lastClr="FFFFFF"/>
      </a:lt1>
      <a:dk2>
        <a:srgbClr val="323232"/>
      </a:dk2>
      <a:lt2>
        <a:srgbClr val="C00000"/>
      </a:lt2>
      <a:accent1>
        <a:srgbClr val="C00000"/>
      </a:accent1>
      <a:accent2>
        <a:srgbClr val="C00000"/>
      </a:accent2>
      <a:accent3>
        <a:srgbClr val="C00000"/>
      </a:accent3>
      <a:accent4>
        <a:srgbClr val="FF4040"/>
      </a:accent4>
      <a:accent5>
        <a:srgbClr val="7F5F52"/>
      </a:accent5>
      <a:accent6>
        <a:srgbClr val="C00000"/>
      </a:accent6>
      <a:hlink>
        <a:srgbClr val="C00000"/>
      </a:hlink>
      <a:folHlink>
        <a:srgbClr val="B26B02"/>
      </a:folHlink>
    </a:clrScheme>
    <a:fontScheme name="Hout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out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Aangepast ontwerp">
  <a:themeElements>
    <a:clrScheme name="Roo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Aangepast ontwerp">
  <a:themeElements>
    <a:clrScheme name="Roo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Raster">
  <a:themeElements>
    <a:clrScheme name="Raster">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Raster">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Raster">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6.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1851</Words>
  <Application>Microsoft Office PowerPoint</Application>
  <PresentationFormat>Breedbeeld</PresentationFormat>
  <Paragraphs>204</Paragraphs>
  <Slides>16</Slides>
  <Notes>16</Notes>
  <HiddenSlides>0</HiddenSlides>
  <MMClips>0</MMClips>
  <ScaleCrop>false</ScaleCrop>
  <HeadingPairs>
    <vt:vector size="6" baseType="variant">
      <vt:variant>
        <vt:lpstr>Gebruikte lettertypen</vt:lpstr>
      </vt:variant>
      <vt:variant>
        <vt:i4>12</vt:i4>
      </vt:variant>
      <vt:variant>
        <vt:lpstr>Thema</vt:lpstr>
      </vt:variant>
      <vt:variant>
        <vt:i4>5</vt:i4>
      </vt:variant>
      <vt:variant>
        <vt:lpstr>Diatitels</vt:lpstr>
      </vt:variant>
      <vt:variant>
        <vt:i4>16</vt:i4>
      </vt:variant>
    </vt:vector>
  </HeadingPairs>
  <TitlesOfParts>
    <vt:vector size="33" baseType="lpstr">
      <vt:lpstr>Abadi</vt:lpstr>
      <vt:lpstr>Aptos</vt:lpstr>
      <vt:lpstr>Arial</vt:lpstr>
      <vt:lpstr>Calibri</vt:lpstr>
      <vt:lpstr>Calibri Light</vt:lpstr>
      <vt:lpstr>Century Gothic</vt:lpstr>
      <vt:lpstr>Racing Sans One</vt:lpstr>
      <vt:lpstr>Rockwell</vt:lpstr>
      <vt:lpstr>Rockwell Condensed</vt:lpstr>
      <vt:lpstr>Symbol</vt:lpstr>
      <vt:lpstr>Terminator Dark Fate</vt:lpstr>
      <vt:lpstr>Wingdings</vt:lpstr>
      <vt:lpstr>Houttype</vt:lpstr>
      <vt:lpstr>Aangepast ontwerp</vt:lpstr>
      <vt:lpstr>1_Aangepast ontwerp</vt:lpstr>
      <vt:lpstr>2_Aangepast ontwerp</vt:lpstr>
      <vt:lpstr>Raster</vt:lpstr>
      <vt:lpstr>PowerPoint-presentatie</vt:lpstr>
      <vt:lpstr>Sociale vaardigheden</vt:lpstr>
      <vt:lpstr>Doel van de les</vt:lpstr>
      <vt:lpstr>Resultaat van de les</vt:lpstr>
      <vt:lpstr>Structuur </vt:lpstr>
      <vt:lpstr>Wat zijn sociale vaardigheden?</vt:lpstr>
      <vt:lpstr>Onderzoeksopdracht</vt:lpstr>
      <vt:lpstr>feedback</vt:lpstr>
      <vt:lpstr>Reflectie Opdracht</vt:lpstr>
      <vt:lpstr>samenwerkingsopdracht</vt:lpstr>
      <vt:lpstr>communicatie</vt:lpstr>
      <vt:lpstr>Jenga (optioneel)</vt:lpstr>
      <vt:lpstr>Figuren tekenen (optioneel)</vt:lpstr>
      <vt:lpstr>Evaluatie en reflectie</vt:lpstr>
      <vt:lpstr>Resultaat van de les</vt:lpstr>
      <vt:lpstr>Einde 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 maar, wat als het lukt?</dc:title>
  <dc:creator>Kenny Haagsman</dc:creator>
  <cp:lastModifiedBy>Kenny Haagsman</cp:lastModifiedBy>
  <cp:revision>12</cp:revision>
  <dcterms:created xsi:type="dcterms:W3CDTF">2022-02-25T14:33:34Z</dcterms:created>
  <dcterms:modified xsi:type="dcterms:W3CDTF">2024-11-29T09:40:56Z</dcterms:modified>
</cp:coreProperties>
</file>