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7" r:id="rId1"/>
    <p:sldMasterId id="2147483953" r:id="rId2"/>
    <p:sldMasterId id="2147483889" r:id="rId3"/>
    <p:sldMasterId id="2147484025" r:id="rId4"/>
    <p:sldMasterId id="2147484180" r:id="rId5"/>
  </p:sldMasterIdLst>
  <p:notesMasterIdLst>
    <p:notesMasterId r:id="rId17"/>
  </p:notesMasterIdLst>
  <p:sldIdLst>
    <p:sldId id="415" r:id="rId6"/>
    <p:sldId id="423" r:id="rId7"/>
    <p:sldId id="424" r:id="rId8"/>
    <p:sldId id="427" r:id="rId9"/>
    <p:sldId id="428" r:id="rId10"/>
    <p:sldId id="426" r:id="rId11"/>
    <p:sldId id="425" r:id="rId12"/>
    <p:sldId id="429" r:id="rId13"/>
    <p:sldId id="430" r:id="rId14"/>
    <p:sldId id="432" r:id="rId15"/>
    <p:sldId id="433" r:id="rId16"/>
  </p:sldIdLst>
  <p:sldSz cx="12192000" cy="6858000"/>
  <p:notesSz cx="3200400" cy="50292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FF21"/>
    <a:srgbClr val="DBFF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5989" autoAdjust="0"/>
  </p:normalViewPr>
  <p:slideViewPr>
    <p:cSldViewPr snapToGrid="0">
      <p:cViewPr varScale="1">
        <p:scale>
          <a:sx n="63" d="100"/>
          <a:sy n="63" d="100"/>
        </p:scale>
        <p:origin x="1454" y="53"/>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ny Haagsman" userId="18b45eb58e870d47" providerId="LiveId" clId="{C3BAFFC2-D81B-4744-A4A8-6E05398111EA}"/>
    <pc:docChg chg="custSel modSld">
      <pc:chgData name="Kenny Haagsman" userId="18b45eb58e870d47" providerId="LiveId" clId="{C3BAFFC2-D81B-4744-A4A8-6E05398111EA}" dt="2024-09-23T12:12:50.917" v="1197" actId="20577"/>
      <pc:docMkLst>
        <pc:docMk/>
      </pc:docMkLst>
      <pc:sldChg chg="modNotesTx">
        <pc:chgData name="Kenny Haagsman" userId="18b45eb58e870d47" providerId="LiveId" clId="{C3BAFFC2-D81B-4744-A4A8-6E05398111EA}" dt="2024-09-23T12:09:16.134" v="1035" actId="20577"/>
        <pc:sldMkLst>
          <pc:docMk/>
          <pc:sldMk cId="1920735188" sldId="415"/>
        </pc:sldMkLst>
      </pc:sldChg>
      <pc:sldChg chg="modNotesTx">
        <pc:chgData name="Kenny Haagsman" userId="18b45eb58e870d47" providerId="LiveId" clId="{C3BAFFC2-D81B-4744-A4A8-6E05398111EA}" dt="2024-09-23T12:07:35.305" v="918"/>
        <pc:sldMkLst>
          <pc:docMk/>
          <pc:sldMk cId="2312648458" sldId="423"/>
        </pc:sldMkLst>
      </pc:sldChg>
      <pc:sldChg chg="modNotesTx">
        <pc:chgData name="Kenny Haagsman" userId="18b45eb58e870d47" providerId="LiveId" clId="{C3BAFFC2-D81B-4744-A4A8-6E05398111EA}" dt="2024-09-23T12:00:27.792" v="449" actId="113"/>
        <pc:sldMkLst>
          <pc:docMk/>
          <pc:sldMk cId="2186858518" sldId="424"/>
        </pc:sldMkLst>
      </pc:sldChg>
      <pc:sldChg chg="modSp mod modNotesTx">
        <pc:chgData name="Kenny Haagsman" userId="18b45eb58e870d47" providerId="LiveId" clId="{C3BAFFC2-D81B-4744-A4A8-6E05398111EA}" dt="2024-09-23T12:11:25.939" v="1060" actId="20577"/>
        <pc:sldMkLst>
          <pc:docMk/>
          <pc:sldMk cId="2202857766" sldId="425"/>
        </pc:sldMkLst>
        <pc:spChg chg="mod">
          <ac:chgData name="Kenny Haagsman" userId="18b45eb58e870d47" providerId="LiveId" clId="{C3BAFFC2-D81B-4744-A4A8-6E05398111EA}" dt="2024-09-23T12:11:20.781" v="1058" actId="27636"/>
          <ac:spMkLst>
            <pc:docMk/>
            <pc:sldMk cId="2202857766" sldId="425"/>
            <ac:spMk id="5" creationId="{28AF1D72-7AB6-A5CA-F892-E3635442E589}"/>
          </ac:spMkLst>
        </pc:spChg>
      </pc:sldChg>
      <pc:sldChg chg="modNotesTx">
        <pc:chgData name="Kenny Haagsman" userId="18b45eb58e870d47" providerId="LiveId" clId="{C3BAFFC2-D81B-4744-A4A8-6E05398111EA}" dt="2024-09-23T12:01:25.286" v="513" actId="20577"/>
        <pc:sldMkLst>
          <pc:docMk/>
          <pc:sldMk cId="4227985936" sldId="426"/>
        </pc:sldMkLst>
      </pc:sldChg>
      <pc:sldChg chg="modNotesTx">
        <pc:chgData name="Kenny Haagsman" userId="18b45eb58e870d47" providerId="LiveId" clId="{C3BAFFC2-D81B-4744-A4A8-6E05398111EA}" dt="2024-09-23T12:00:44.557" v="469" actId="113"/>
        <pc:sldMkLst>
          <pc:docMk/>
          <pc:sldMk cId="1332771373" sldId="427"/>
        </pc:sldMkLst>
      </pc:sldChg>
      <pc:sldChg chg="modSp mod modNotesTx">
        <pc:chgData name="Kenny Haagsman" userId="18b45eb58e870d47" providerId="LiveId" clId="{C3BAFFC2-D81B-4744-A4A8-6E05398111EA}" dt="2024-09-23T12:10:57.704" v="1039" actId="20577"/>
        <pc:sldMkLst>
          <pc:docMk/>
          <pc:sldMk cId="3136543020" sldId="428"/>
        </pc:sldMkLst>
        <pc:spChg chg="mod">
          <ac:chgData name="Kenny Haagsman" userId="18b45eb58e870d47" providerId="LiveId" clId="{C3BAFFC2-D81B-4744-A4A8-6E05398111EA}" dt="2024-09-23T12:10:57.704" v="1039" actId="20577"/>
          <ac:spMkLst>
            <pc:docMk/>
            <pc:sldMk cId="3136543020" sldId="428"/>
            <ac:spMk id="5" creationId="{28AF1D72-7AB6-A5CA-F892-E3635442E589}"/>
          </ac:spMkLst>
        </pc:spChg>
      </pc:sldChg>
      <pc:sldChg chg="modNotesTx">
        <pc:chgData name="Kenny Haagsman" userId="18b45eb58e870d47" providerId="LiveId" clId="{C3BAFFC2-D81B-4744-A4A8-6E05398111EA}" dt="2024-09-23T12:12:33.649" v="1159" actId="20577"/>
        <pc:sldMkLst>
          <pc:docMk/>
          <pc:sldMk cId="3299883658" sldId="429"/>
        </pc:sldMkLst>
      </pc:sldChg>
      <pc:sldChg chg="modNotesTx">
        <pc:chgData name="Kenny Haagsman" userId="18b45eb58e870d47" providerId="LiveId" clId="{C3BAFFC2-D81B-4744-A4A8-6E05398111EA}" dt="2024-09-23T12:12:50.917" v="1197" actId="20577"/>
        <pc:sldMkLst>
          <pc:docMk/>
          <pc:sldMk cId="2484687719" sldId="430"/>
        </pc:sldMkLst>
      </pc:sldChg>
      <pc:sldChg chg="modNotesTx">
        <pc:chgData name="Kenny Haagsman" userId="18b45eb58e870d47" providerId="LiveId" clId="{C3BAFFC2-D81B-4744-A4A8-6E05398111EA}" dt="2024-09-23T12:11:46.293" v="1070" actId="20577"/>
        <pc:sldMkLst>
          <pc:docMk/>
          <pc:sldMk cId="534643672" sldId="431"/>
        </pc:sldMkLst>
      </pc:sldChg>
      <pc:sldChg chg="modNotesTx">
        <pc:chgData name="Kenny Haagsman" userId="18b45eb58e870d47" providerId="LiveId" clId="{C3BAFFC2-D81B-4744-A4A8-6E05398111EA}" dt="2024-09-23T12:11:55.491" v="1074" actId="20577"/>
        <pc:sldMkLst>
          <pc:docMk/>
          <pc:sldMk cId="2530067" sldId="432"/>
        </pc:sldMkLst>
      </pc:sldChg>
      <pc:sldChg chg="modNotesTx">
        <pc:chgData name="Kenny Haagsman" userId="18b45eb58e870d47" providerId="LiveId" clId="{C3BAFFC2-D81B-4744-A4A8-6E05398111EA}" dt="2024-09-23T12:12:00.149" v="1078" actId="20577"/>
        <pc:sldMkLst>
          <pc:docMk/>
          <pc:sldMk cId="3556145127" sldId="433"/>
        </pc:sldMkLst>
      </pc:sldChg>
    </pc:docChg>
  </pc:docChgLst>
  <pc:docChgLst>
    <pc:chgData name="Kenny Haagsman" userId="18b45eb58e870d47" providerId="LiveId" clId="{7CCAB366-61FD-44AC-9EEA-AF8B157BBC40}"/>
    <pc:docChg chg="undo custSel delSld modSld">
      <pc:chgData name="Kenny Haagsman" userId="18b45eb58e870d47" providerId="LiveId" clId="{7CCAB366-61FD-44AC-9EEA-AF8B157BBC40}" dt="2024-12-05T10:52:35.304" v="638" actId="20577"/>
      <pc:docMkLst>
        <pc:docMk/>
      </pc:docMkLst>
      <pc:sldChg chg="modNotesTx">
        <pc:chgData name="Kenny Haagsman" userId="18b45eb58e870d47" providerId="LiveId" clId="{7CCAB366-61FD-44AC-9EEA-AF8B157BBC40}" dt="2024-12-05T10:38:01.614" v="119" actId="20577"/>
        <pc:sldMkLst>
          <pc:docMk/>
          <pc:sldMk cId="1920735188" sldId="415"/>
        </pc:sldMkLst>
      </pc:sldChg>
      <pc:sldChg chg="addSp delSp modSp mod modNotesTx">
        <pc:chgData name="Kenny Haagsman" userId="18b45eb58e870d47" providerId="LiveId" clId="{7CCAB366-61FD-44AC-9EEA-AF8B157BBC40}" dt="2024-12-05T10:39:05.059" v="148" actId="20577"/>
        <pc:sldMkLst>
          <pc:docMk/>
          <pc:sldMk cId="2312648458" sldId="423"/>
        </pc:sldMkLst>
        <pc:spChg chg="mod">
          <ac:chgData name="Kenny Haagsman" userId="18b45eb58e870d47" providerId="LiveId" clId="{7CCAB366-61FD-44AC-9EEA-AF8B157BBC40}" dt="2024-09-25T11:55:46.639" v="18" actId="20577"/>
          <ac:spMkLst>
            <pc:docMk/>
            <pc:sldMk cId="2312648458" sldId="423"/>
            <ac:spMk id="2" creationId="{C17CD5DD-8502-2D24-2514-CE3776D7E09F}"/>
          </ac:spMkLst>
        </pc:spChg>
        <pc:spChg chg="mod">
          <ac:chgData name="Kenny Haagsman" userId="18b45eb58e870d47" providerId="LiveId" clId="{7CCAB366-61FD-44AC-9EEA-AF8B157BBC40}" dt="2024-09-25T11:55:49.594" v="20" actId="20577"/>
          <ac:spMkLst>
            <pc:docMk/>
            <pc:sldMk cId="2312648458" sldId="423"/>
            <ac:spMk id="3" creationId="{3D7EAF69-0630-2DD6-580C-03074D423B54}"/>
          </ac:spMkLst>
        </pc:spChg>
        <pc:spChg chg="add del">
          <ac:chgData name="Kenny Haagsman" userId="18b45eb58e870d47" providerId="LiveId" clId="{7CCAB366-61FD-44AC-9EEA-AF8B157BBC40}" dt="2024-09-25T11:56:18.289" v="22" actId="478"/>
          <ac:spMkLst>
            <pc:docMk/>
            <pc:sldMk cId="2312648458" sldId="423"/>
            <ac:spMk id="4" creationId="{CFC0683F-0825-3E9E-1403-A9CA4DD0DC2D}"/>
          </ac:spMkLst>
        </pc:spChg>
        <pc:picChg chg="ord">
          <ac:chgData name="Kenny Haagsman" userId="18b45eb58e870d47" providerId="LiveId" clId="{7CCAB366-61FD-44AC-9EEA-AF8B157BBC40}" dt="2024-09-25T11:55:37.691" v="0" actId="167"/>
          <ac:picMkLst>
            <pc:docMk/>
            <pc:sldMk cId="2312648458" sldId="423"/>
            <ac:picMk id="5" creationId="{2FC99C02-41C3-3FC9-9718-30F9EBD58739}"/>
          </ac:picMkLst>
        </pc:picChg>
      </pc:sldChg>
      <pc:sldChg chg="modSp mod modNotesTx">
        <pc:chgData name="Kenny Haagsman" userId="18b45eb58e870d47" providerId="LiveId" clId="{7CCAB366-61FD-44AC-9EEA-AF8B157BBC40}" dt="2024-12-05T10:50:01.143" v="524" actId="20577"/>
        <pc:sldMkLst>
          <pc:docMk/>
          <pc:sldMk cId="2186858518" sldId="424"/>
        </pc:sldMkLst>
        <pc:spChg chg="mod">
          <ac:chgData name="Kenny Haagsman" userId="18b45eb58e870d47" providerId="LiveId" clId="{7CCAB366-61FD-44AC-9EEA-AF8B157BBC40}" dt="2024-12-05T10:39:59.343" v="243" actId="20577"/>
          <ac:spMkLst>
            <pc:docMk/>
            <pc:sldMk cId="2186858518" sldId="424"/>
            <ac:spMk id="5" creationId="{28AF1D72-7AB6-A5CA-F892-E3635442E589}"/>
          </ac:spMkLst>
        </pc:spChg>
      </pc:sldChg>
      <pc:sldChg chg="modSp mod modNotesTx">
        <pc:chgData name="Kenny Haagsman" userId="18b45eb58e870d47" providerId="LiveId" clId="{7CCAB366-61FD-44AC-9EEA-AF8B157BBC40}" dt="2024-12-05T10:51:53.782" v="625" actId="20577"/>
        <pc:sldMkLst>
          <pc:docMk/>
          <pc:sldMk cId="2202857766" sldId="425"/>
        </pc:sldMkLst>
        <pc:spChg chg="mod">
          <ac:chgData name="Kenny Haagsman" userId="18b45eb58e870d47" providerId="LiveId" clId="{7CCAB366-61FD-44AC-9EEA-AF8B157BBC40}" dt="2024-12-05T10:42:15.477" v="322" actId="20577"/>
          <ac:spMkLst>
            <pc:docMk/>
            <pc:sldMk cId="2202857766" sldId="425"/>
            <ac:spMk id="2" creationId="{75A5FF6D-97B0-596E-02B3-A9453CD77224}"/>
          </ac:spMkLst>
        </pc:spChg>
        <pc:spChg chg="mod">
          <ac:chgData name="Kenny Haagsman" userId="18b45eb58e870d47" providerId="LiveId" clId="{7CCAB366-61FD-44AC-9EEA-AF8B157BBC40}" dt="2024-12-05T10:43:59.889" v="362" actId="20577"/>
          <ac:spMkLst>
            <pc:docMk/>
            <pc:sldMk cId="2202857766" sldId="425"/>
            <ac:spMk id="5" creationId="{28AF1D72-7AB6-A5CA-F892-E3635442E589}"/>
          </ac:spMkLst>
        </pc:spChg>
      </pc:sldChg>
      <pc:sldChg chg="modSp mod modNotesTx">
        <pc:chgData name="Kenny Haagsman" userId="18b45eb58e870d47" providerId="LiveId" clId="{7CCAB366-61FD-44AC-9EEA-AF8B157BBC40}" dt="2024-12-05T10:42:53.925" v="326" actId="113"/>
        <pc:sldMkLst>
          <pc:docMk/>
          <pc:sldMk cId="4227985936" sldId="426"/>
        </pc:sldMkLst>
        <pc:spChg chg="mod">
          <ac:chgData name="Kenny Haagsman" userId="18b45eb58e870d47" providerId="LiveId" clId="{7CCAB366-61FD-44AC-9EEA-AF8B157BBC40}" dt="2024-12-05T10:38:41.776" v="138" actId="20577"/>
          <ac:spMkLst>
            <pc:docMk/>
            <pc:sldMk cId="4227985936" sldId="426"/>
            <ac:spMk id="2" creationId="{75A5FF6D-97B0-596E-02B3-A9453CD77224}"/>
          </ac:spMkLst>
        </pc:spChg>
      </pc:sldChg>
      <pc:sldChg chg="modSp mod modNotesTx">
        <pc:chgData name="Kenny Haagsman" userId="18b45eb58e870d47" providerId="LiveId" clId="{7CCAB366-61FD-44AC-9EEA-AF8B157BBC40}" dt="2024-12-05T10:50:31.544" v="526" actId="6549"/>
        <pc:sldMkLst>
          <pc:docMk/>
          <pc:sldMk cId="1332771373" sldId="427"/>
        </pc:sldMkLst>
        <pc:spChg chg="mod">
          <ac:chgData name="Kenny Haagsman" userId="18b45eb58e870d47" providerId="LiveId" clId="{7CCAB366-61FD-44AC-9EEA-AF8B157BBC40}" dt="2024-12-05T10:41:25.812" v="285" actId="14100"/>
          <ac:spMkLst>
            <pc:docMk/>
            <pc:sldMk cId="1332771373" sldId="427"/>
            <ac:spMk id="5" creationId="{28AF1D72-7AB6-A5CA-F892-E3635442E589}"/>
          </ac:spMkLst>
        </pc:spChg>
      </pc:sldChg>
      <pc:sldChg chg="modSp mod">
        <pc:chgData name="Kenny Haagsman" userId="18b45eb58e870d47" providerId="LiveId" clId="{7CCAB366-61FD-44AC-9EEA-AF8B157BBC40}" dt="2024-12-05T10:50:50.488" v="541" actId="20577"/>
        <pc:sldMkLst>
          <pc:docMk/>
          <pc:sldMk cId="3136543020" sldId="428"/>
        </pc:sldMkLst>
        <pc:spChg chg="mod">
          <ac:chgData name="Kenny Haagsman" userId="18b45eb58e870d47" providerId="LiveId" clId="{7CCAB366-61FD-44AC-9EEA-AF8B157BBC40}" dt="2024-12-05T10:50:50.488" v="541" actId="20577"/>
          <ac:spMkLst>
            <pc:docMk/>
            <pc:sldMk cId="3136543020" sldId="428"/>
            <ac:spMk id="5" creationId="{28AF1D72-7AB6-A5CA-F892-E3635442E589}"/>
          </ac:spMkLst>
        </pc:spChg>
      </pc:sldChg>
      <pc:sldChg chg="modSp mod modNotesTx">
        <pc:chgData name="Kenny Haagsman" userId="18b45eb58e870d47" providerId="LiveId" clId="{7CCAB366-61FD-44AC-9EEA-AF8B157BBC40}" dt="2024-12-05T10:52:08.592" v="626" actId="20577"/>
        <pc:sldMkLst>
          <pc:docMk/>
          <pc:sldMk cId="3299883658" sldId="429"/>
        </pc:sldMkLst>
        <pc:spChg chg="mod">
          <ac:chgData name="Kenny Haagsman" userId="18b45eb58e870d47" providerId="LiveId" clId="{7CCAB366-61FD-44AC-9EEA-AF8B157BBC40}" dt="2024-12-05T10:44:52.919" v="373" actId="20577"/>
          <ac:spMkLst>
            <pc:docMk/>
            <pc:sldMk cId="3299883658" sldId="429"/>
            <ac:spMk id="2" creationId="{75A5FF6D-97B0-596E-02B3-A9453CD77224}"/>
          </ac:spMkLst>
        </pc:spChg>
        <pc:spChg chg="mod">
          <ac:chgData name="Kenny Haagsman" userId="18b45eb58e870d47" providerId="LiveId" clId="{7CCAB366-61FD-44AC-9EEA-AF8B157BBC40}" dt="2024-12-05T10:44:58.267" v="374" actId="20577"/>
          <ac:spMkLst>
            <pc:docMk/>
            <pc:sldMk cId="3299883658" sldId="429"/>
            <ac:spMk id="5" creationId="{28AF1D72-7AB6-A5CA-F892-E3635442E589}"/>
          </ac:spMkLst>
        </pc:spChg>
      </pc:sldChg>
      <pc:sldChg chg="modSp mod modNotesTx">
        <pc:chgData name="Kenny Haagsman" userId="18b45eb58e870d47" providerId="LiveId" clId="{7CCAB366-61FD-44AC-9EEA-AF8B157BBC40}" dt="2024-12-05T10:52:12.909" v="627" actId="20577"/>
        <pc:sldMkLst>
          <pc:docMk/>
          <pc:sldMk cId="2484687719" sldId="430"/>
        </pc:sldMkLst>
        <pc:spChg chg="mod">
          <ac:chgData name="Kenny Haagsman" userId="18b45eb58e870d47" providerId="LiveId" clId="{7CCAB366-61FD-44AC-9EEA-AF8B157BBC40}" dt="2024-12-05T10:46:12.395" v="383" actId="20577"/>
          <ac:spMkLst>
            <pc:docMk/>
            <pc:sldMk cId="2484687719" sldId="430"/>
            <ac:spMk id="2" creationId="{75A5FF6D-97B0-596E-02B3-A9453CD77224}"/>
          </ac:spMkLst>
        </pc:spChg>
        <pc:spChg chg="mod">
          <ac:chgData name="Kenny Haagsman" userId="18b45eb58e870d47" providerId="LiveId" clId="{7CCAB366-61FD-44AC-9EEA-AF8B157BBC40}" dt="2024-12-05T10:46:29.507" v="385" actId="20577"/>
          <ac:spMkLst>
            <pc:docMk/>
            <pc:sldMk cId="2484687719" sldId="430"/>
            <ac:spMk id="5" creationId="{28AF1D72-7AB6-A5CA-F892-E3635442E589}"/>
          </ac:spMkLst>
        </pc:spChg>
      </pc:sldChg>
      <pc:sldChg chg="del">
        <pc:chgData name="Kenny Haagsman" userId="18b45eb58e870d47" providerId="LiveId" clId="{7CCAB366-61FD-44AC-9EEA-AF8B157BBC40}" dt="2024-12-05T10:47:28.963" v="388" actId="47"/>
        <pc:sldMkLst>
          <pc:docMk/>
          <pc:sldMk cId="534643672" sldId="431"/>
        </pc:sldMkLst>
      </pc:sldChg>
      <pc:sldChg chg="modSp mod modNotesTx">
        <pc:chgData name="Kenny Haagsman" userId="18b45eb58e870d47" providerId="LiveId" clId="{7CCAB366-61FD-44AC-9EEA-AF8B157BBC40}" dt="2024-12-05T10:52:18.484" v="629" actId="6549"/>
        <pc:sldMkLst>
          <pc:docMk/>
          <pc:sldMk cId="2530067" sldId="432"/>
        </pc:sldMkLst>
        <pc:spChg chg="mod">
          <ac:chgData name="Kenny Haagsman" userId="18b45eb58e870d47" providerId="LiveId" clId="{7CCAB366-61FD-44AC-9EEA-AF8B157BBC40}" dt="2024-12-05T10:48:33.258" v="433" actId="20577"/>
          <ac:spMkLst>
            <pc:docMk/>
            <pc:sldMk cId="2530067" sldId="432"/>
            <ac:spMk id="5" creationId="{28AF1D72-7AB6-A5CA-F892-E3635442E589}"/>
          </ac:spMkLst>
        </pc:spChg>
      </pc:sldChg>
      <pc:sldChg chg="modNotesTx">
        <pc:chgData name="Kenny Haagsman" userId="18b45eb58e870d47" providerId="LiveId" clId="{7CCAB366-61FD-44AC-9EEA-AF8B157BBC40}" dt="2024-12-05T10:52:35.304" v="638" actId="20577"/>
        <pc:sldMkLst>
          <pc:docMk/>
          <pc:sldMk cId="3556145127" sldId="43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1386840" cy="252333"/>
          </a:xfrm>
          <a:prstGeom prst="rect">
            <a:avLst/>
          </a:prstGeom>
        </p:spPr>
        <p:txBody>
          <a:bodyPr vert="horz" lIns="47018" tIns="23509" rIns="47018" bIns="23509" rtlCol="0"/>
          <a:lstStyle>
            <a:lvl1pPr algn="l">
              <a:defRPr sz="600"/>
            </a:lvl1pPr>
          </a:lstStyle>
          <a:p>
            <a:endParaRPr lang="nl-NL"/>
          </a:p>
        </p:txBody>
      </p:sp>
      <p:sp>
        <p:nvSpPr>
          <p:cNvPr id="3" name="Tijdelijke aanduiding voor datum 2"/>
          <p:cNvSpPr>
            <a:spLocks noGrp="1"/>
          </p:cNvSpPr>
          <p:nvPr>
            <p:ph type="dt" idx="1"/>
          </p:nvPr>
        </p:nvSpPr>
        <p:spPr>
          <a:xfrm>
            <a:off x="1812819" y="0"/>
            <a:ext cx="1386840" cy="252333"/>
          </a:xfrm>
          <a:prstGeom prst="rect">
            <a:avLst/>
          </a:prstGeom>
        </p:spPr>
        <p:txBody>
          <a:bodyPr vert="horz" lIns="47018" tIns="23509" rIns="47018" bIns="23509" rtlCol="0"/>
          <a:lstStyle>
            <a:lvl1pPr algn="r">
              <a:defRPr sz="600"/>
            </a:lvl1pPr>
          </a:lstStyle>
          <a:p>
            <a:fld id="{F09C1336-E5DE-46B1-A50E-A5926FD5C6C4}" type="datetimeFigureOut">
              <a:rPr lang="nl-NL" smtClean="0"/>
              <a:t>5-12-2024</a:t>
            </a:fld>
            <a:endParaRPr lang="nl-NL"/>
          </a:p>
        </p:txBody>
      </p:sp>
      <p:sp>
        <p:nvSpPr>
          <p:cNvPr id="4" name="Tijdelijke aanduiding voor dia-afbeelding 3"/>
          <p:cNvSpPr>
            <a:spLocks noGrp="1" noRot="1" noChangeAspect="1"/>
          </p:cNvSpPr>
          <p:nvPr>
            <p:ph type="sldImg" idx="2"/>
          </p:nvPr>
        </p:nvSpPr>
        <p:spPr>
          <a:xfrm>
            <a:off x="92075" y="628650"/>
            <a:ext cx="3016250" cy="1697038"/>
          </a:xfrm>
          <a:prstGeom prst="rect">
            <a:avLst/>
          </a:prstGeom>
          <a:noFill/>
          <a:ln w="12700">
            <a:solidFill>
              <a:prstClr val="black"/>
            </a:solidFill>
          </a:ln>
        </p:spPr>
        <p:txBody>
          <a:bodyPr vert="horz" lIns="47018" tIns="23509" rIns="47018" bIns="23509" rtlCol="0" anchor="ctr"/>
          <a:lstStyle/>
          <a:p>
            <a:endParaRPr lang="nl-NL"/>
          </a:p>
        </p:txBody>
      </p:sp>
      <p:sp>
        <p:nvSpPr>
          <p:cNvPr id="5" name="Tijdelijke aanduiding voor notities 4"/>
          <p:cNvSpPr>
            <a:spLocks noGrp="1"/>
          </p:cNvSpPr>
          <p:nvPr>
            <p:ph type="body" sz="quarter" idx="3"/>
          </p:nvPr>
        </p:nvSpPr>
        <p:spPr>
          <a:xfrm>
            <a:off x="320040" y="2420302"/>
            <a:ext cx="2560320" cy="1980248"/>
          </a:xfrm>
          <a:prstGeom prst="rect">
            <a:avLst/>
          </a:prstGeom>
        </p:spPr>
        <p:txBody>
          <a:bodyPr vert="horz" lIns="47018" tIns="23509" rIns="47018" bIns="23509"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4776867"/>
            <a:ext cx="1386840" cy="252333"/>
          </a:xfrm>
          <a:prstGeom prst="rect">
            <a:avLst/>
          </a:prstGeom>
        </p:spPr>
        <p:txBody>
          <a:bodyPr vert="horz" lIns="47018" tIns="23509" rIns="47018" bIns="23509" rtlCol="0" anchor="b"/>
          <a:lstStyle>
            <a:lvl1pPr algn="l">
              <a:defRPr sz="600"/>
            </a:lvl1pPr>
          </a:lstStyle>
          <a:p>
            <a:endParaRPr lang="nl-NL"/>
          </a:p>
        </p:txBody>
      </p:sp>
      <p:sp>
        <p:nvSpPr>
          <p:cNvPr id="7" name="Tijdelijke aanduiding voor dianummer 6"/>
          <p:cNvSpPr>
            <a:spLocks noGrp="1"/>
          </p:cNvSpPr>
          <p:nvPr>
            <p:ph type="sldNum" sz="quarter" idx="5"/>
          </p:nvPr>
        </p:nvSpPr>
        <p:spPr>
          <a:xfrm>
            <a:off x="1812819" y="4776867"/>
            <a:ext cx="1386840" cy="252333"/>
          </a:xfrm>
          <a:prstGeom prst="rect">
            <a:avLst/>
          </a:prstGeom>
        </p:spPr>
        <p:txBody>
          <a:bodyPr vert="horz" lIns="47018" tIns="23509" rIns="47018" bIns="23509" rtlCol="0" anchor="b"/>
          <a:lstStyle>
            <a:lvl1pPr algn="r">
              <a:defRPr sz="600"/>
            </a:lvl1pPr>
          </a:lstStyle>
          <a:p>
            <a:fld id="{DE0247C9-9BEB-454C-8FB3-3EA463629412}" type="slidenum">
              <a:rPr lang="nl-NL" smtClean="0"/>
              <a:t>‹nr.›</a:t>
            </a:fld>
            <a:endParaRPr lang="nl-NL"/>
          </a:p>
        </p:txBody>
      </p:sp>
    </p:spTree>
    <p:extLst>
      <p:ext uri="{BB962C8B-B14F-4D97-AF65-F5344CB8AC3E}">
        <p14:creationId xmlns:p14="http://schemas.microsoft.com/office/powerpoint/2010/main" val="3926479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Voorbereidingen: didactische analyse maken. Zie LSP</a:t>
            </a:r>
          </a:p>
          <a:p>
            <a:r>
              <a:rPr lang="nl-NL" u="sng" dirty="0"/>
              <a:t>Opstelling klas</a:t>
            </a:r>
            <a:r>
              <a:rPr lang="nl-NL" u="none" dirty="0"/>
              <a:t>: </a:t>
            </a:r>
            <a:r>
              <a:rPr lang="nl-NL" dirty="0"/>
              <a:t>Klassiek. Aanvangsniveau: door mentor te bepalen (1-5)</a:t>
            </a:r>
          </a:p>
          <a:p>
            <a:endParaRPr lang="nl-NL" dirty="0"/>
          </a:p>
          <a:p>
            <a:r>
              <a:rPr lang="nl-NL" u="sng" dirty="0"/>
              <a:t>Werkvormen</a:t>
            </a:r>
            <a:r>
              <a:rPr lang="nl-NL" dirty="0"/>
              <a:t>: onderwijsleergesprek, opdrachtvormen, discussievorm, evaluatie en reflectie</a:t>
            </a:r>
          </a:p>
          <a:p>
            <a:endParaRPr lang="nl-NL" dirty="0"/>
          </a:p>
          <a:p>
            <a:r>
              <a:rPr lang="nl-NL" u="sng" dirty="0"/>
              <a:t>Leeractiviteiten</a:t>
            </a:r>
            <a:r>
              <a:rPr lang="nl-NL" dirty="0"/>
              <a:t>: lezen, onderzoeken, praten, luisteren, kijken</a:t>
            </a:r>
          </a:p>
          <a:p>
            <a:endParaRPr lang="nl-NL" dirty="0"/>
          </a:p>
          <a:p>
            <a:r>
              <a:rPr lang="nl-NL" u="sng" dirty="0"/>
              <a:t>Onderwijsleermiddelen</a:t>
            </a:r>
            <a:r>
              <a:rPr lang="nl-NL" dirty="0"/>
              <a:t>:</a:t>
            </a:r>
          </a:p>
          <a:p>
            <a:r>
              <a:rPr lang="nl-NL" dirty="0"/>
              <a:t>Presentatie en laptop</a:t>
            </a:r>
          </a:p>
          <a:p>
            <a:r>
              <a:rPr lang="nl-NL" dirty="0"/>
              <a:t>Werkboek</a:t>
            </a:r>
          </a:p>
          <a:p>
            <a:r>
              <a:rPr lang="nl-NL" dirty="0"/>
              <a:t>Flipover of A5 papier</a:t>
            </a:r>
          </a:p>
          <a:p>
            <a:r>
              <a:rPr lang="nl-NL" dirty="0"/>
              <a:t>Post-its</a:t>
            </a:r>
          </a:p>
          <a:p>
            <a:r>
              <a:rPr lang="nl-NL" dirty="0"/>
              <a:t>Internetverbinding</a:t>
            </a:r>
          </a:p>
          <a:p>
            <a:r>
              <a:rPr lang="nl-NL" dirty="0"/>
              <a:t>Film </a:t>
            </a:r>
            <a:r>
              <a:rPr lang="nl-NL" dirty="0" err="1"/>
              <a:t>inside</a:t>
            </a:r>
            <a:r>
              <a:rPr lang="nl-NL" dirty="0"/>
              <a:t> out</a:t>
            </a:r>
          </a:p>
          <a:p>
            <a:endParaRPr lang="nl-NL" dirty="0"/>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1</a:t>
            </a:fld>
            <a:endParaRPr lang="nl-NL"/>
          </a:p>
        </p:txBody>
      </p:sp>
    </p:spTree>
    <p:extLst>
      <p:ext uri="{BB962C8B-B14F-4D97-AF65-F5344CB8AC3E}">
        <p14:creationId xmlns:p14="http://schemas.microsoft.com/office/powerpoint/2010/main" val="2114279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lnSpc>
                <a:spcPct val="130000"/>
              </a:lnSpc>
              <a:spcAft>
                <a:spcPts val="800"/>
              </a:spcAft>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Houd een kort samenvatting van de les en laat de leerlingen evalueren en reflecteren. Geef een opdracht mee uit het werkboek. (blz. 51 en 52)</a:t>
            </a:r>
          </a:p>
          <a:p>
            <a:pPr algn="just">
              <a:lnSpc>
                <a:spcPct val="130000"/>
              </a:lnSpc>
              <a:spcAft>
                <a:spcPts val="800"/>
              </a:spcAft>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 </a:t>
            </a:r>
          </a:p>
          <a:p>
            <a:pPr algn="just">
              <a:lnSpc>
                <a:spcPct val="130000"/>
              </a:lnSpc>
              <a:spcAft>
                <a:spcPts val="800"/>
              </a:spcAft>
            </a:pPr>
            <a:r>
              <a:rPr lang="nl-NL" sz="1800" i="1" dirty="0">
                <a:effectLst/>
                <a:latin typeface="Aptos" panose="020B0004020202020204" pitchFamily="34" charset="0"/>
                <a:ea typeface="Times New Roman" panose="02020603050405020304" pitchFamily="18" charset="0"/>
                <a:cs typeface="Times New Roman" panose="02020603050405020304" pitchFamily="18" charset="0"/>
              </a:rPr>
              <a:t>Evaluatieopdracht:</a:t>
            </a:r>
            <a:endParaRPr lang="nl-NL" sz="1800" dirty="0">
              <a:effectLst/>
              <a:latin typeface="Aptos" panose="020B0004020202020204" pitchFamily="34" charset="0"/>
              <a:ea typeface="Times New Roman" panose="02020603050405020304" pitchFamily="18" charset="0"/>
              <a:cs typeface="Times New Roman" panose="02020603050405020304" pitchFamily="18" charset="0"/>
            </a:endParaRPr>
          </a:p>
          <a:p>
            <a:pPr algn="just">
              <a:lnSpc>
                <a:spcPct val="130000"/>
              </a:lnSpc>
              <a:spcAft>
                <a:spcPts val="800"/>
              </a:spcAft>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Gebruik de onderstaande vragen als leidraad:</a:t>
            </a: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Wat heb je geleerd over het onderwerp omgaan met emoties?</a:t>
            </a: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Wat neem je mee uit deze les?</a:t>
            </a: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Gebruik de vragen op blz. 52 uit het werkboek en laat de leerlingen dit opschrijven</a:t>
            </a: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Laat de reflectie over emoties regelmatig terugkomen tijdens een mentorles om de continuïteit te waarborgen.</a:t>
            </a: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Voeg evt. eigen vragen toe</a:t>
            </a: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Stel controle vragen over de onderwerpen</a:t>
            </a: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Benadruk positieve aspecten en benoem de goede werkhouding en inzet</a:t>
            </a:r>
          </a:p>
          <a:p>
            <a:pPr marL="342900" lvl="0" indent="-342900" algn="just">
              <a:lnSpc>
                <a:spcPct val="130000"/>
              </a:lnSpc>
              <a:spcAft>
                <a:spcPts val="800"/>
              </a:spcAft>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Sluit de les af met een tip en een top. Gebruik hiervoor post-its, flashcard, flipover papier etc.</a:t>
            </a:r>
          </a:p>
          <a:p>
            <a:pPr marL="342900" lvl="0" indent="-342900" algn="just">
              <a:lnSpc>
                <a:spcPct val="130000"/>
              </a:lnSpc>
              <a:spcAft>
                <a:spcPts val="800"/>
              </a:spcAft>
              <a:buFont typeface="Symbol" panose="05050102010706020507" pitchFamily="18" charset="2"/>
              <a:buChar char=""/>
            </a:pPr>
            <a:endParaRPr lang="nl-NL" sz="1800" dirty="0">
              <a:effectLst/>
              <a:latin typeface="Aptos" panose="020B0004020202020204" pitchFamily="34" charset="0"/>
              <a:ea typeface="Times New Roman" panose="02020603050405020304" pitchFamily="18" charset="0"/>
              <a:cs typeface="Times New Roman" panose="02020603050405020304" pitchFamily="18" charset="0"/>
            </a:endParaRPr>
          </a:p>
          <a:p>
            <a:r>
              <a:rPr lang="nl-NL" sz="1800" dirty="0"/>
              <a:t>Stel een aantal controle vragen over de onderwerpen. Controleer of het resultaat behaald is.</a:t>
            </a:r>
          </a:p>
          <a:p>
            <a:r>
              <a:rPr lang="nl-NL" sz="1800" dirty="0"/>
              <a:t>Geef aan of er goed is gewerkt of dat er ruimte voor verbetering is.</a:t>
            </a:r>
          </a:p>
          <a:p>
            <a:pPr marL="342900" lvl="0" indent="-342900" algn="just">
              <a:lnSpc>
                <a:spcPct val="130000"/>
              </a:lnSpc>
              <a:spcAft>
                <a:spcPts val="800"/>
              </a:spcAft>
              <a:buFont typeface="Symbol" panose="05050102010706020507" pitchFamily="18" charset="2"/>
              <a:buChar char=""/>
            </a:pPr>
            <a:endParaRPr lang="nl-NL"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10</a:t>
            </a:fld>
            <a:endParaRPr lang="nl-NL"/>
          </a:p>
        </p:txBody>
      </p:sp>
    </p:spTree>
    <p:extLst>
      <p:ext uri="{BB962C8B-B14F-4D97-AF65-F5344CB8AC3E}">
        <p14:creationId xmlns:p14="http://schemas.microsoft.com/office/powerpoint/2010/main" val="150648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11</a:t>
            </a:fld>
            <a:endParaRPr lang="nl-NL"/>
          </a:p>
        </p:txBody>
      </p:sp>
    </p:spTree>
    <p:extLst>
      <p:ext uri="{BB962C8B-B14F-4D97-AF65-F5344CB8AC3E}">
        <p14:creationId xmlns:p14="http://schemas.microsoft.com/office/powerpoint/2010/main" val="231153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(5 min) Intro les: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In deze module leert de leerling emoties te herkennen, te begrijpen en te reguleren. De leerling ontwikkelt vaardigheden om op een gezonde manier met emoties om te gaan. Door het bespreken van verschillende emoties, het uitvoeren van oefeningen voor emotieregulatie en het reflecteren op emotionele reacties in verschillende situaties, krijgt de leerling meer controle over zijn of haar emoties.</a:t>
            </a:r>
          </a:p>
          <a:p>
            <a:endParaRPr lang="nl-NL" dirty="0"/>
          </a:p>
          <a:p>
            <a:r>
              <a:rPr lang="nl-NL" dirty="0"/>
              <a:t>Begeleid en moedig de leerling aan tijdens zelfstandige of groepsopdrachten. Gebruik het werkboek als ondersteuning en laat de leerlingen het werkboek invullen. Geef aan dat leerlingen langs kunnen komen als zij tegen problemen aan lopen op school of elders. Er kan gekozen worden voor individuele opdrachten of groepsopdrachten die de leerling(en) gaan voorbereiden voor de volgende les. Zo blijft het onderwerp mentale kracht als rode draad door het schooljaar heen lopen. </a:t>
            </a:r>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2</a:t>
            </a:fld>
            <a:endParaRPr lang="nl-NL"/>
          </a:p>
        </p:txBody>
      </p:sp>
    </p:spTree>
    <p:extLst>
      <p:ext uri="{BB962C8B-B14F-4D97-AF65-F5344CB8AC3E}">
        <p14:creationId xmlns:p14="http://schemas.microsoft.com/office/powerpoint/2010/main" val="2568929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(totaal 7 min) </a:t>
            </a:r>
          </a:p>
          <a:p>
            <a:r>
              <a:rPr lang="nl-NL" dirty="0"/>
              <a:t>Vertel het doel van de les. Het ontbreken van een doel zorgt voor onbegrip en/of geen urgentiebesef van de onderwerpen.</a:t>
            </a:r>
          </a:p>
          <a:p>
            <a:r>
              <a:rPr lang="nl-NL" dirty="0"/>
              <a:t>Het kunnen omgaan met emoties is een vaardigheid die je in de nabije toekomst nodig hebt.</a:t>
            </a:r>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3</a:t>
            </a:fld>
            <a:endParaRPr lang="nl-NL"/>
          </a:p>
        </p:txBody>
      </p:sp>
    </p:spTree>
    <p:extLst>
      <p:ext uri="{BB962C8B-B14F-4D97-AF65-F5344CB8AC3E}">
        <p14:creationId xmlns:p14="http://schemas.microsoft.com/office/powerpoint/2010/main" val="3355662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(totaal 10 min) </a:t>
            </a:r>
          </a:p>
          <a:p>
            <a:r>
              <a:rPr lang="nl-NL" dirty="0"/>
              <a:t>Het resultaat wordt altijd aan het begin van de les verteld zodat je weet wat je moet kennen of kunnen. Als je aan het eind van de les dit kan, dan heb je voor jezelf de leerdoelen behaald.</a:t>
            </a:r>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4</a:t>
            </a:fld>
            <a:endParaRPr lang="nl-NL"/>
          </a:p>
        </p:txBody>
      </p:sp>
    </p:spTree>
    <p:extLst>
      <p:ext uri="{BB962C8B-B14F-4D97-AF65-F5344CB8AC3E}">
        <p14:creationId xmlns:p14="http://schemas.microsoft.com/office/powerpoint/2010/main" val="448593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(totaal 12 min)</a:t>
            </a:r>
          </a:p>
          <a:p>
            <a:r>
              <a:rPr lang="nl-NL" dirty="0"/>
              <a:t>We hebben gesprekken met elkaar waarbij er zoveel mogelijk leerlingen aan het woord komen. Je werkt samen met je buddy maar je kan ook individueel een opdracht krijgen.</a:t>
            </a:r>
          </a:p>
          <a:p>
            <a:r>
              <a:rPr lang="nl-NL" dirty="0"/>
              <a:t>Aan het eind van de les doen we altijd een korte reflectie en evaluatie.</a:t>
            </a:r>
          </a:p>
          <a:p>
            <a:endParaRPr lang="nl-NL" dirty="0"/>
          </a:p>
          <a:p>
            <a:r>
              <a:rPr lang="nl-NL" dirty="0"/>
              <a:t>Afhankelijk van hoelang de les duurt kunnen we 5 min pauze houden.</a:t>
            </a:r>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5</a:t>
            </a:fld>
            <a:endParaRPr lang="nl-NL"/>
          </a:p>
        </p:txBody>
      </p:sp>
    </p:spTree>
    <p:extLst>
      <p:ext uri="{BB962C8B-B14F-4D97-AF65-F5344CB8AC3E}">
        <p14:creationId xmlns:p14="http://schemas.microsoft.com/office/powerpoint/2010/main" val="983871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(10 min)</a:t>
            </a:r>
          </a:p>
          <a:p>
            <a:r>
              <a:rPr lang="nl-NL" b="1" dirty="0"/>
              <a:t>(22 min totaal)</a:t>
            </a:r>
          </a:p>
          <a:p>
            <a:pPr>
              <a:lnSpc>
                <a:spcPct val="130000"/>
              </a:lnSpc>
              <a:spcAft>
                <a:spcPts val="800"/>
              </a:spcAft>
            </a:pPr>
            <a:r>
              <a:rPr lang="nl-NL" sz="1800" b="1" i="1" dirty="0">
                <a:effectLst/>
                <a:latin typeface="Aptos" panose="020B0004020202020204" pitchFamily="34" charset="0"/>
                <a:ea typeface="Times New Roman" panose="02020603050405020304" pitchFamily="18" charset="0"/>
                <a:cs typeface="Times New Roman" panose="02020603050405020304" pitchFamily="18" charset="0"/>
              </a:rPr>
              <a:t>Leesopdracht:</a:t>
            </a:r>
            <a:endParaRPr lang="nl-NL" sz="1800" b="1" dirty="0">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30000"/>
              </a:lnSpc>
              <a:spcAft>
                <a:spcPts val="800"/>
              </a:spcAft>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Laat de leerlingen de tekst over emoties lezen uit het werkboek. Bespreek klassikaal. Laat de leerlingen evt. informatie opzoeken over basis emoties op internet.</a:t>
            </a:r>
          </a:p>
          <a:p>
            <a:endParaRPr lang="nl-NL" b="1" dirty="0"/>
          </a:p>
          <a:p>
            <a:r>
              <a:rPr lang="nl-NL" b="1" dirty="0"/>
              <a:t>Onderwijs leergesprek: emoties</a:t>
            </a:r>
          </a:p>
          <a:p>
            <a:pPr algn="just">
              <a:lnSpc>
                <a:spcPct val="130000"/>
              </a:lnSpc>
              <a:spcAft>
                <a:spcPts val="800"/>
              </a:spcAft>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Emoties zijn reacties die je voelt als er iets gebeurt. Ze kunnen je vertellen of iets goed of slecht voor je is. Emoties zoals blijheid, opwinding, verdriet, en angst helpen je om te reageren op situaties. Emoties zijn sterke gevoelens die ons helpen reageren op verschillende situaties. Ze kunnen positief zijn, zoals vreugde en liefde, of negatief, zoals angst en boosheid. Emoties zijn belangrijk omdat ze ons kunnen waarschuwen voor gevaar, ons motiveren om actie te ondernemen, en onze relaties met anderen kunnen versterken. Emoties hebben ook invloed op je lichaam. Denk aan een snelle hartslag als je zenuwachtig bent, of warme wangen als je verlegen bent. Het is normaal om verschillende emoties te voelen, maar soms kunnen ze heel intens zijn. Het leren begrijpen van je emoties en hoe je ze kunt beïnvloeden, kan je helpen om je beter te voelen. Door te weten hoe je je emoties kunt regelen, kun je stress verminderen en beter omgaan met moeilijke situaties. Dit noemen we emotieregulatie</a:t>
            </a:r>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6</a:t>
            </a:fld>
            <a:endParaRPr lang="nl-NL"/>
          </a:p>
        </p:txBody>
      </p:sp>
    </p:spTree>
    <p:extLst>
      <p:ext uri="{BB962C8B-B14F-4D97-AF65-F5344CB8AC3E}">
        <p14:creationId xmlns:p14="http://schemas.microsoft.com/office/powerpoint/2010/main" val="4139358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Optioneel. Geef een kijkopdracht mee voor thuis. Afhankelijk van beschikbare tijd.</a:t>
            </a:r>
          </a:p>
          <a:p>
            <a:pPr algn="just">
              <a:lnSpc>
                <a:spcPct val="130000"/>
              </a:lnSpc>
              <a:spcAft>
                <a:spcPts val="800"/>
              </a:spcAft>
            </a:pPr>
            <a:r>
              <a:rPr lang="nl-NL" sz="1800" i="1" dirty="0">
                <a:effectLst/>
                <a:latin typeface="Aptos" panose="020B0004020202020204" pitchFamily="34" charset="0"/>
                <a:ea typeface="Times New Roman" panose="02020603050405020304" pitchFamily="18" charset="0"/>
                <a:cs typeface="Times New Roman" panose="02020603050405020304" pitchFamily="18" charset="0"/>
              </a:rPr>
              <a:t>Kijkopdracht:</a:t>
            </a:r>
            <a:endParaRPr lang="nl-NL" sz="1800" dirty="0">
              <a:effectLst/>
              <a:latin typeface="Aptos" panose="020B0004020202020204" pitchFamily="34" charset="0"/>
              <a:ea typeface="Times New Roman" panose="02020603050405020304" pitchFamily="18" charset="0"/>
              <a:cs typeface="Times New Roman" panose="02020603050405020304" pitchFamily="18" charset="0"/>
            </a:endParaRPr>
          </a:p>
          <a:p>
            <a:pPr algn="just">
              <a:lnSpc>
                <a:spcPct val="130000"/>
              </a:lnSpc>
              <a:spcAft>
                <a:spcPts val="800"/>
              </a:spcAft>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Kijk met de leerlingen de film Inside Out en laat de leerlingen aantekeningen maken. Geef een duidelijke kijkopdracht mee. Gebruik de vragen uit het werkboek ter ondersteuning. (blz. 49). De kijkopdracht kan ook meegegeven worden als thuisopdracht.</a:t>
            </a:r>
          </a:p>
          <a:p>
            <a:endParaRPr lang="nl-NL" b="1" dirty="0"/>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7</a:t>
            </a:fld>
            <a:endParaRPr lang="nl-NL"/>
          </a:p>
        </p:txBody>
      </p:sp>
    </p:spTree>
    <p:extLst>
      <p:ext uri="{BB962C8B-B14F-4D97-AF65-F5344CB8AC3E}">
        <p14:creationId xmlns:p14="http://schemas.microsoft.com/office/powerpoint/2010/main" val="3817158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lnSpc>
                <a:spcPct val="130000"/>
              </a:lnSpc>
              <a:spcAft>
                <a:spcPts val="800"/>
              </a:spcAft>
            </a:pPr>
            <a:r>
              <a:rPr lang="nl-NL" sz="1800" i="1" dirty="0">
                <a:effectLst/>
                <a:latin typeface="Aptos" panose="020B0004020202020204" pitchFamily="34" charset="0"/>
                <a:ea typeface="Times New Roman" panose="02020603050405020304" pitchFamily="18" charset="0"/>
                <a:cs typeface="Times New Roman" panose="02020603050405020304" pitchFamily="18" charset="0"/>
              </a:rPr>
              <a:t>Opdrachtvorm:</a:t>
            </a:r>
            <a:endParaRPr lang="nl-NL"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Laat de leerlingen een week lang bijhouden welke emoties het meest ervaren worden en wat de aanleiding hiervan was. Dit hoeven niet per se negatieve emoties te zijn maar kunnen ook positieve emoties zijn. Laat de leerlingen opschrijven hoe intens de emoties waren en geef een schaal aan van 1 tot 10. Deze oefening helpt om inzicht te krijgen in hun eigen emotionele reacties.</a:t>
            </a: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Oefen de ademhalingsoefening op blz. 47 van het werkboek en spreek af dat deze oefening de komende week beoefend wordt. Deze oefening helpt om rustig te worden in stressvolle situaties.</a:t>
            </a: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Gebruik de visualisatieoefening op blz. 47 van het werkboek</a:t>
            </a:r>
          </a:p>
          <a:p>
            <a:pPr marL="342900" lvl="0" indent="-342900" algn="just">
              <a:lnSpc>
                <a:spcPct val="130000"/>
              </a:lnSpc>
              <a:spcAft>
                <a:spcPts val="800"/>
              </a:spcAft>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Voer de technieken bij voorkeur uit in de buitenlucht of rustige omgeving.</a:t>
            </a:r>
          </a:p>
          <a:p>
            <a:endParaRPr lang="nl-NL" dirty="0"/>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8</a:t>
            </a:fld>
            <a:endParaRPr lang="nl-NL"/>
          </a:p>
        </p:txBody>
      </p:sp>
    </p:spTree>
    <p:extLst>
      <p:ext uri="{BB962C8B-B14F-4D97-AF65-F5344CB8AC3E}">
        <p14:creationId xmlns:p14="http://schemas.microsoft.com/office/powerpoint/2010/main" val="2750097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lnSpc>
                <a:spcPct val="130000"/>
              </a:lnSpc>
              <a:spcAft>
                <a:spcPts val="800"/>
              </a:spcAft>
            </a:pPr>
            <a:r>
              <a:rPr lang="nl-NL" sz="1800" i="1" dirty="0">
                <a:effectLst/>
                <a:latin typeface="Aptos" panose="020B0004020202020204" pitchFamily="34" charset="0"/>
                <a:ea typeface="Times New Roman" panose="02020603050405020304" pitchFamily="18" charset="0"/>
                <a:cs typeface="Times New Roman" panose="02020603050405020304" pitchFamily="18" charset="0"/>
              </a:rPr>
              <a:t>Reflectieopdracht:</a:t>
            </a:r>
            <a:endParaRPr lang="nl-NL" sz="1800" dirty="0">
              <a:effectLst/>
              <a:latin typeface="Aptos" panose="020B0004020202020204" pitchFamily="34" charset="0"/>
              <a:ea typeface="Times New Roman" panose="02020603050405020304" pitchFamily="18" charset="0"/>
              <a:cs typeface="Times New Roman" panose="02020603050405020304" pitchFamily="18" charset="0"/>
            </a:endParaRPr>
          </a:p>
          <a:p>
            <a:pPr algn="just">
              <a:lnSpc>
                <a:spcPct val="130000"/>
              </a:lnSpc>
              <a:spcAft>
                <a:spcPts val="800"/>
              </a:spcAft>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Nadat de leerlingen de film Inside Out hebben gekeken wordt de reflectieopdracht verstrekt.</a:t>
            </a:r>
          </a:p>
          <a:p>
            <a:pPr algn="just">
              <a:lnSpc>
                <a:spcPct val="130000"/>
              </a:lnSpc>
              <a:spcAft>
                <a:spcPts val="800"/>
              </a:spcAft>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Gebruik de volgende vragen als leidraad en voeg evt. zelf vragen toe. Laat de leerlingen de emotiethermometers op blz. 50 van het werkboek de komende periode bijhouden.</a:t>
            </a:r>
          </a:p>
          <a:p>
            <a:pPr algn="just">
              <a:lnSpc>
                <a:spcPct val="130000"/>
              </a:lnSpc>
              <a:spcAft>
                <a:spcPts val="800"/>
              </a:spcAft>
            </a:pPr>
            <a:endParaRPr lang="nl-NL"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Welke emoties heb je deze week het meest ervaren?</a:t>
            </a: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Kan je een situatie beschrijven waarin je een sterke emotie voelde en hoe je daarop reageerde?</a:t>
            </a: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Welke technieken voor emotieregulatie heb je geprobeerd? (bijv. ademhalingsoefeningen, mindfulness, praten met iemand)</a:t>
            </a: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Welke technieken werkten het beste voor jou? Waarom denk je dat deze effectief waren?</a:t>
            </a: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Hoe hebben deze technieken je geholpen in een stressvolle situatie?</a:t>
            </a: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Wat zou je de volgende keer anders doen als je een vergelijkbare situatie tegenkomt?</a:t>
            </a:r>
          </a:p>
          <a:p>
            <a:pPr marL="342900" lvl="0" indent="-342900" algn="just">
              <a:lnSpc>
                <a:spcPct val="130000"/>
              </a:lnSpc>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Wat heb je geleerd over jezelf en je emoties tijdens deze les?</a:t>
            </a:r>
          </a:p>
          <a:p>
            <a:pPr marL="342900" lvl="0" indent="-342900" algn="just">
              <a:lnSpc>
                <a:spcPct val="130000"/>
              </a:lnSpc>
              <a:spcAft>
                <a:spcPts val="800"/>
              </a:spcAft>
              <a:buFont typeface="Symbol" panose="05050102010706020507" pitchFamily="18" charset="2"/>
              <a:buChar char=""/>
            </a:pPr>
            <a:r>
              <a:rPr lang="nl-NL" sz="1800" dirty="0">
                <a:effectLst/>
                <a:latin typeface="Aptos" panose="020B0004020202020204" pitchFamily="34" charset="0"/>
                <a:ea typeface="Times New Roman" panose="02020603050405020304" pitchFamily="18" charset="0"/>
                <a:cs typeface="Times New Roman" panose="02020603050405020304" pitchFamily="18" charset="0"/>
              </a:rPr>
              <a:t>Hoe kun je wat je hebt geleerd toepassen in je dagelijks leven? </a:t>
            </a:r>
          </a:p>
          <a:p>
            <a:endParaRPr lang="nl-NL" dirty="0"/>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9</a:t>
            </a:fld>
            <a:endParaRPr lang="nl-NL"/>
          </a:p>
        </p:txBody>
      </p:sp>
    </p:spTree>
    <p:extLst>
      <p:ext uri="{BB962C8B-B14F-4D97-AF65-F5344CB8AC3E}">
        <p14:creationId xmlns:p14="http://schemas.microsoft.com/office/powerpoint/2010/main" val="1273454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CEA33212-1F26-4117-9E8C-6F623D690C62}" type="datetime1">
              <a:rPr lang="nl-NL" smtClean="0"/>
              <a:t>5-12-2024</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B88BE8C2-402C-4CD1-BA8A-8ED3B9FFFB35}" type="slidenum">
              <a:rPr lang="nl-NL" smtClean="0"/>
              <a:t>‹nr.›</a:t>
            </a:fld>
            <a:endParaRPr lang="nl-NL"/>
          </a:p>
        </p:txBody>
      </p:sp>
    </p:spTree>
    <p:extLst>
      <p:ext uri="{BB962C8B-B14F-4D97-AF65-F5344CB8AC3E}">
        <p14:creationId xmlns:p14="http://schemas.microsoft.com/office/powerpoint/2010/main" val="3248675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nl-NL"/>
              <a:t>Klik om stijl te bewerken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3BC576E-213A-45C7-A37C-C89CD344FC15}" type="datetime1">
              <a:rPr lang="nl-NL" smtClean="0"/>
              <a:t>5-12-2024</a:t>
            </a:fld>
            <a:endParaRPr lang="nl-NL"/>
          </a:p>
        </p:txBody>
      </p:sp>
      <p:sp>
        <p:nvSpPr>
          <p:cNvPr id="6" name="Footer Placeholder 5"/>
          <p:cNvSpPr>
            <a:spLocks noGrp="1"/>
          </p:cNvSpPr>
          <p:nvPr>
            <p:ph type="ftr" sz="quarter" idx="11"/>
          </p:nvPr>
        </p:nvSpPr>
        <p:spPr/>
        <p:txBody>
          <a:bodyPr/>
          <a:lstStyle/>
          <a:p>
            <a:r>
              <a:rPr lang="nl-NL"/>
              <a:t>Mission possibleMission Possible</a:t>
            </a:r>
            <a:endParaRPr lang="nl-NL"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2389879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nl-NL"/>
              <a:t>Klik om stijl te bewerken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415B770-B701-482C-989F-06EF0ECB0308}" type="datetime1">
              <a:rPr lang="nl-NL" smtClean="0"/>
              <a:t>5-12-2024</a:t>
            </a:fld>
            <a:endParaRPr lang="nl-NL"/>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2510134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FA26D691-DB98-40E4-A9A6-CC966A9F3AB2}" type="datetime1">
              <a:rPr lang="nl-NL" smtClean="0"/>
              <a:t>5-12-2024</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2216888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99925B2-23FF-4541-AFA7-EC8A9635E986}" type="datetime1">
              <a:rPr lang="nl-NL" smtClean="0"/>
              <a:t>5-12-2024</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2575663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E5EA89-EB06-90EC-D7C2-4587838FAFB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49D9BAB-AB74-0ED1-071B-86DFF8D650E6}"/>
              </a:ext>
            </a:extLst>
          </p:cNvPr>
          <p:cNvSpPr>
            <a:spLocks noGrp="1"/>
          </p:cNvSpPr>
          <p:nvPr>
            <p:ph type="dt" sz="half" idx="10"/>
          </p:nvPr>
        </p:nvSpPr>
        <p:spPr/>
        <p:txBody>
          <a:bodyPr/>
          <a:lstStyle/>
          <a:p>
            <a:fld id="{9267E10C-D403-4175-A81B-6E357AFD66EC}" type="datetime1">
              <a:rPr lang="nl-NL" smtClean="0"/>
              <a:t>5-12-2024</a:t>
            </a:fld>
            <a:endParaRPr lang="nl-NL"/>
          </a:p>
        </p:txBody>
      </p:sp>
      <p:sp>
        <p:nvSpPr>
          <p:cNvPr id="4" name="Tijdelijke aanduiding voor voettekst 3">
            <a:extLst>
              <a:ext uri="{FF2B5EF4-FFF2-40B4-BE49-F238E27FC236}">
                <a16:creationId xmlns:a16="http://schemas.microsoft.com/office/drawing/2014/main" id="{4BC8C043-5C99-B3C3-E087-10D25C997FCB}"/>
              </a:ext>
            </a:extLst>
          </p:cNvPr>
          <p:cNvSpPr>
            <a:spLocks noGrp="1"/>
          </p:cNvSpPr>
          <p:nvPr>
            <p:ph type="ftr" sz="quarter" idx="11"/>
          </p:nvPr>
        </p:nvSpPr>
        <p:spPr/>
        <p:txBody>
          <a:bodyPr/>
          <a:lstStyle/>
          <a:p>
            <a:r>
              <a:rPr lang="nl-NL"/>
              <a:t>Mission possibleMission Possible</a:t>
            </a:r>
            <a:endParaRPr lang="nl-NL" dirty="0"/>
          </a:p>
        </p:txBody>
      </p:sp>
      <p:sp>
        <p:nvSpPr>
          <p:cNvPr id="5" name="Tijdelijke aanduiding voor dianummer 4">
            <a:extLst>
              <a:ext uri="{FF2B5EF4-FFF2-40B4-BE49-F238E27FC236}">
                <a16:creationId xmlns:a16="http://schemas.microsoft.com/office/drawing/2014/main" id="{1A133B18-603F-F592-D626-986BA43C4DBD}"/>
              </a:ext>
            </a:extLst>
          </p:cNvPr>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2758112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DF50CD-AF17-D9B5-4B46-49C232AE3FE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24F6E89-FA28-EDC9-14E3-125262982E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881A6E31-7820-1532-BF48-F6434DF8B7AF}"/>
              </a:ext>
            </a:extLst>
          </p:cNvPr>
          <p:cNvSpPr>
            <a:spLocks noGrp="1"/>
          </p:cNvSpPr>
          <p:nvPr>
            <p:ph type="dt" sz="half" idx="10"/>
          </p:nvPr>
        </p:nvSpPr>
        <p:spPr/>
        <p:txBody>
          <a:bodyPr/>
          <a:lstStyle/>
          <a:p>
            <a:fld id="{95D45FE5-954F-4CC5-8FD3-C7024C7694AD}" type="datetime1">
              <a:rPr lang="nl-NL" smtClean="0"/>
              <a:t>5-12-2024</a:t>
            </a:fld>
            <a:endParaRPr lang="nl-NL"/>
          </a:p>
        </p:txBody>
      </p:sp>
      <p:sp>
        <p:nvSpPr>
          <p:cNvPr id="5" name="Tijdelijke aanduiding voor voettekst 4">
            <a:extLst>
              <a:ext uri="{FF2B5EF4-FFF2-40B4-BE49-F238E27FC236}">
                <a16:creationId xmlns:a16="http://schemas.microsoft.com/office/drawing/2014/main" id="{203D5575-6163-FB7F-2DC0-EE3C1F30A987}"/>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FF506E71-4516-7C43-2D28-9E726DF16AD4}"/>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2734933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ACF079-6334-7929-77A6-E2C8A546DA0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29CAF44-89AD-BE96-5976-CA12C1BCB6E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D440D52-A1DE-744B-7D53-8AF7CDFF9E8E}"/>
              </a:ext>
            </a:extLst>
          </p:cNvPr>
          <p:cNvSpPr>
            <a:spLocks noGrp="1"/>
          </p:cNvSpPr>
          <p:nvPr>
            <p:ph type="dt" sz="half" idx="10"/>
          </p:nvPr>
        </p:nvSpPr>
        <p:spPr/>
        <p:txBody>
          <a:bodyPr/>
          <a:lstStyle/>
          <a:p>
            <a:fld id="{DE27F955-7671-423D-A2E7-B07C98F3BE30}" type="datetime1">
              <a:rPr lang="nl-NL" smtClean="0"/>
              <a:t>5-12-2024</a:t>
            </a:fld>
            <a:endParaRPr lang="nl-NL"/>
          </a:p>
        </p:txBody>
      </p:sp>
      <p:sp>
        <p:nvSpPr>
          <p:cNvPr id="5" name="Tijdelijke aanduiding voor voettekst 4">
            <a:extLst>
              <a:ext uri="{FF2B5EF4-FFF2-40B4-BE49-F238E27FC236}">
                <a16:creationId xmlns:a16="http://schemas.microsoft.com/office/drawing/2014/main" id="{21DF6A58-9BDD-C83C-996E-51F896977B0A}"/>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74DFE68F-4D14-4392-9F42-3DCE0AA89BA3}"/>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2013890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F14991-2268-D793-85AB-43C3DCC93403}"/>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32DE27FA-385D-2D51-0CDB-F8FE87602D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5E93954-98AA-E9F0-EA36-1B27C3436067}"/>
              </a:ext>
            </a:extLst>
          </p:cNvPr>
          <p:cNvSpPr>
            <a:spLocks noGrp="1"/>
          </p:cNvSpPr>
          <p:nvPr>
            <p:ph type="dt" sz="half" idx="10"/>
          </p:nvPr>
        </p:nvSpPr>
        <p:spPr/>
        <p:txBody>
          <a:bodyPr/>
          <a:lstStyle/>
          <a:p>
            <a:fld id="{EF3D64C3-8A2E-45FE-96CB-90136B81FF02}" type="datetime1">
              <a:rPr lang="nl-NL" smtClean="0"/>
              <a:t>5-12-2024</a:t>
            </a:fld>
            <a:endParaRPr lang="nl-NL"/>
          </a:p>
        </p:txBody>
      </p:sp>
      <p:sp>
        <p:nvSpPr>
          <p:cNvPr id="5" name="Tijdelijke aanduiding voor voettekst 4">
            <a:extLst>
              <a:ext uri="{FF2B5EF4-FFF2-40B4-BE49-F238E27FC236}">
                <a16:creationId xmlns:a16="http://schemas.microsoft.com/office/drawing/2014/main" id="{4D1EB260-2C13-48FA-8E90-E9D88AA3275B}"/>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1D229E47-7B3C-4EBF-EA57-C4949B237737}"/>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1004117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4F89BD-190F-4339-34EB-55936435521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442CBD0-8068-41DA-8EF5-FCA273F6785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29B5408-E453-8D1C-149B-5F3727795E7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866C60DE-A0F9-1B4F-8271-A6C9CF662CD9}"/>
              </a:ext>
            </a:extLst>
          </p:cNvPr>
          <p:cNvSpPr>
            <a:spLocks noGrp="1"/>
          </p:cNvSpPr>
          <p:nvPr>
            <p:ph type="dt" sz="half" idx="10"/>
          </p:nvPr>
        </p:nvSpPr>
        <p:spPr/>
        <p:txBody>
          <a:bodyPr/>
          <a:lstStyle/>
          <a:p>
            <a:fld id="{2FC40C09-A561-47A3-9372-A5E53767AF8C}" type="datetime1">
              <a:rPr lang="nl-NL" smtClean="0"/>
              <a:t>5-12-2024</a:t>
            </a:fld>
            <a:endParaRPr lang="nl-NL"/>
          </a:p>
        </p:txBody>
      </p:sp>
      <p:sp>
        <p:nvSpPr>
          <p:cNvPr id="6" name="Tijdelijke aanduiding voor voettekst 5">
            <a:extLst>
              <a:ext uri="{FF2B5EF4-FFF2-40B4-BE49-F238E27FC236}">
                <a16:creationId xmlns:a16="http://schemas.microsoft.com/office/drawing/2014/main" id="{FEDCAE47-9654-BA7D-2AF9-2AC96C912F39}"/>
              </a:ext>
            </a:extLst>
          </p:cNvPr>
          <p:cNvSpPr>
            <a:spLocks noGrp="1"/>
          </p:cNvSpPr>
          <p:nvPr>
            <p:ph type="ftr" sz="quarter" idx="11"/>
          </p:nvPr>
        </p:nvSpPr>
        <p:spPr/>
        <p:txBody>
          <a:bodyPr/>
          <a:lstStyle/>
          <a:p>
            <a:r>
              <a:rPr lang="nl-NL"/>
              <a:t>Mission possibleMission Possible</a:t>
            </a:r>
            <a:endParaRPr lang="nl-NL" dirty="0"/>
          </a:p>
        </p:txBody>
      </p:sp>
      <p:sp>
        <p:nvSpPr>
          <p:cNvPr id="7" name="Tijdelijke aanduiding voor dianummer 6">
            <a:extLst>
              <a:ext uri="{FF2B5EF4-FFF2-40B4-BE49-F238E27FC236}">
                <a16:creationId xmlns:a16="http://schemas.microsoft.com/office/drawing/2014/main" id="{ADADF313-336D-F9AA-112D-0B26ABB478D5}"/>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1413112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0CE0B7-BCEF-4AF2-4F7E-93B62B615C9D}"/>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6ABA6D1-EFF9-0B11-C5FC-FB9F1E240D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AB328746-CE65-ECD4-2B81-D14ACC5DAF5D}"/>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4D81AD97-705F-C011-20FE-6F419476AE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2202B0B-3965-F0DF-D9AB-0023F2382DB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88CA270-2970-5A21-A31F-58511AC9327C}"/>
              </a:ext>
            </a:extLst>
          </p:cNvPr>
          <p:cNvSpPr>
            <a:spLocks noGrp="1"/>
          </p:cNvSpPr>
          <p:nvPr>
            <p:ph type="dt" sz="half" idx="10"/>
          </p:nvPr>
        </p:nvSpPr>
        <p:spPr/>
        <p:txBody>
          <a:bodyPr/>
          <a:lstStyle/>
          <a:p>
            <a:fld id="{FE7EC967-C363-4F9C-9911-B6FA2FAD687E}" type="datetime1">
              <a:rPr lang="nl-NL" smtClean="0"/>
              <a:t>5-12-2024</a:t>
            </a:fld>
            <a:endParaRPr lang="nl-NL"/>
          </a:p>
        </p:txBody>
      </p:sp>
      <p:sp>
        <p:nvSpPr>
          <p:cNvPr id="8" name="Tijdelijke aanduiding voor voettekst 7">
            <a:extLst>
              <a:ext uri="{FF2B5EF4-FFF2-40B4-BE49-F238E27FC236}">
                <a16:creationId xmlns:a16="http://schemas.microsoft.com/office/drawing/2014/main" id="{C3D0BFC4-9957-495B-99B0-518533488FCF}"/>
              </a:ext>
            </a:extLst>
          </p:cNvPr>
          <p:cNvSpPr>
            <a:spLocks noGrp="1"/>
          </p:cNvSpPr>
          <p:nvPr>
            <p:ph type="ftr" sz="quarter" idx="11"/>
          </p:nvPr>
        </p:nvSpPr>
        <p:spPr/>
        <p:txBody>
          <a:bodyPr/>
          <a:lstStyle/>
          <a:p>
            <a:r>
              <a:rPr lang="nl-NL"/>
              <a:t>Mission possibleMission Possible</a:t>
            </a:r>
            <a:endParaRPr lang="nl-NL" dirty="0"/>
          </a:p>
        </p:txBody>
      </p:sp>
      <p:sp>
        <p:nvSpPr>
          <p:cNvPr id="9" name="Tijdelijke aanduiding voor dianummer 8">
            <a:extLst>
              <a:ext uri="{FF2B5EF4-FFF2-40B4-BE49-F238E27FC236}">
                <a16:creationId xmlns:a16="http://schemas.microsoft.com/office/drawing/2014/main" id="{1A1EBEC1-567A-4284-3B24-8F2CC0B85EEE}"/>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2955151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121D73B-7F1C-4AC2-9156-334EBF51AC7F}" type="datetime1">
              <a:rPr lang="nl-NL" smtClean="0"/>
              <a:t>5-12-2024</a:t>
            </a:fld>
            <a:endParaRPr lang="nl-NL"/>
          </a:p>
        </p:txBody>
      </p:sp>
      <p:sp>
        <p:nvSpPr>
          <p:cNvPr id="5" name="Footer Placeholder 4"/>
          <p:cNvSpPr>
            <a:spLocks noGrp="1"/>
          </p:cNvSpPr>
          <p:nvPr>
            <p:ph type="ftr" sz="quarter" idx="11"/>
          </p:nvPr>
        </p:nvSpPr>
        <p:spPr/>
        <p:txBody>
          <a:bodyPr/>
          <a:lstStyle>
            <a:lvl1pPr>
              <a:defRPr sz="1400" i="1">
                <a:latin typeface="Terminator Dark Fate" panose="02000500000000000000" pitchFamily="2" charset="0"/>
              </a:defRPr>
            </a:lvl1p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28397182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985296-5D08-7780-9C6F-6920B397349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ECC346B-6589-F3DA-5B67-A14839F441A1}"/>
              </a:ext>
            </a:extLst>
          </p:cNvPr>
          <p:cNvSpPr>
            <a:spLocks noGrp="1"/>
          </p:cNvSpPr>
          <p:nvPr>
            <p:ph type="dt" sz="half" idx="10"/>
          </p:nvPr>
        </p:nvSpPr>
        <p:spPr/>
        <p:txBody>
          <a:bodyPr/>
          <a:lstStyle/>
          <a:p>
            <a:fld id="{FCC80593-04A3-4A93-8E92-A82D16FC0A84}" type="datetime1">
              <a:rPr lang="nl-NL" smtClean="0"/>
              <a:t>5-12-2024</a:t>
            </a:fld>
            <a:endParaRPr lang="nl-NL"/>
          </a:p>
        </p:txBody>
      </p:sp>
      <p:sp>
        <p:nvSpPr>
          <p:cNvPr id="4" name="Tijdelijke aanduiding voor voettekst 3">
            <a:extLst>
              <a:ext uri="{FF2B5EF4-FFF2-40B4-BE49-F238E27FC236}">
                <a16:creationId xmlns:a16="http://schemas.microsoft.com/office/drawing/2014/main" id="{07F1375B-791B-B48D-47A4-6EE86D558F82}"/>
              </a:ext>
            </a:extLst>
          </p:cNvPr>
          <p:cNvSpPr>
            <a:spLocks noGrp="1"/>
          </p:cNvSpPr>
          <p:nvPr>
            <p:ph type="ftr" sz="quarter" idx="11"/>
          </p:nvPr>
        </p:nvSpPr>
        <p:spPr/>
        <p:txBody>
          <a:bodyPr/>
          <a:lstStyle/>
          <a:p>
            <a:r>
              <a:rPr lang="nl-NL"/>
              <a:t>Mission possibleMission Possible</a:t>
            </a:r>
            <a:endParaRPr lang="nl-NL" dirty="0"/>
          </a:p>
        </p:txBody>
      </p:sp>
      <p:sp>
        <p:nvSpPr>
          <p:cNvPr id="5" name="Tijdelijke aanduiding voor dianummer 4">
            <a:extLst>
              <a:ext uri="{FF2B5EF4-FFF2-40B4-BE49-F238E27FC236}">
                <a16:creationId xmlns:a16="http://schemas.microsoft.com/office/drawing/2014/main" id="{CCA04E4D-CD9E-0195-7837-DE6AD34001AB}"/>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2973390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8431812-7804-5E93-9C50-08CED783ED2A}"/>
              </a:ext>
            </a:extLst>
          </p:cNvPr>
          <p:cNvSpPr>
            <a:spLocks noGrp="1"/>
          </p:cNvSpPr>
          <p:nvPr>
            <p:ph type="dt" sz="half" idx="10"/>
          </p:nvPr>
        </p:nvSpPr>
        <p:spPr/>
        <p:txBody>
          <a:bodyPr/>
          <a:lstStyle/>
          <a:p>
            <a:fld id="{015BCC19-BA51-4EDD-A1F4-A5119BED2AFD}" type="datetime1">
              <a:rPr lang="nl-NL" smtClean="0"/>
              <a:t>5-12-2024</a:t>
            </a:fld>
            <a:endParaRPr lang="nl-NL"/>
          </a:p>
        </p:txBody>
      </p:sp>
      <p:sp>
        <p:nvSpPr>
          <p:cNvPr id="3" name="Tijdelijke aanduiding voor voettekst 2">
            <a:extLst>
              <a:ext uri="{FF2B5EF4-FFF2-40B4-BE49-F238E27FC236}">
                <a16:creationId xmlns:a16="http://schemas.microsoft.com/office/drawing/2014/main" id="{E355D0C0-32DF-398A-73F9-F51D7F05CC83}"/>
              </a:ext>
            </a:extLst>
          </p:cNvPr>
          <p:cNvSpPr>
            <a:spLocks noGrp="1"/>
          </p:cNvSpPr>
          <p:nvPr>
            <p:ph type="ftr" sz="quarter" idx="11"/>
          </p:nvPr>
        </p:nvSpPr>
        <p:spPr/>
        <p:txBody>
          <a:bodyPr/>
          <a:lstStyle/>
          <a:p>
            <a:r>
              <a:rPr lang="nl-NL"/>
              <a:t>Mission possibleMission Possible</a:t>
            </a:r>
            <a:endParaRPr lang="nl-NL" dirty="0"/>
          </a:p>
        </p:txBody>
      </p:sp>
      <p:sp>
        <p:nvSpPr>
          <p:cNvPr id="4" name="Tijdelijke aanduiding voor dianummer 3">
            <a:extLst>
              <a:ext uri="{FF2B5EF4-FFF2-40B4-BE49-F238E27FC236}">
                <a16:creationId xmlns:a16="http://schemas.microsoft.com/office/drawing/2014/main" id="{D2AFFBD8-703F-3FFA-A32C-DD39143A49DD}"/>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39892597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493FCC-76B3-F04A-147F-4CDA85195F3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ECB7DE6-E048-2A92-9659-F178A76A7B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D7C2683-EE22-2AA1-8D7E-34455ECE5A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D4A52CB-0E5C-26AC-D9D4-D0459A1AF7F6}"/>
              </a:ext>
            </a:extLst>
          </p:cNvPr>
          <p:cNvSpPr>
            <a:spLocks noGrp="1"/>
          </p:cNvSpPr>
          <p:nvPr>
            <p:ph type="dt" sz="half" idx="10"/>
          </p:nvPr>
        </p:nvSpPr>
        <p:spPr/>
        <p:txBody>
          <a:bodyPr/>
          <a:lstStyle/>
          <a:p>
            <a:fld id="{0928D388-0683-47C1-82A1-85C8BCB50A53}" type="datetime1">
              <a:rPr lang="nl-NL" smtClean="0"/>
              <a:t>5-12-2024</a:t>
            </a:fld>
            <a:endParaRPr lang="nl-NL"/>
          </a:p>
        </p:txBody>
      </p:sp>
      <p:sp>
        <p:nvSpPr>
          <p:cNvPr id="6" name="Tijdelijke aanduiding voor voettekst 5">
            <a:extLst>
              <a:ext uri="{FF2B5EF4-FFF2-40B4-BE49-F238E27FC236}">
                <a16:creationId xmlns:a16="http://schemas.microsoft.com/office/drawing/2014/main" id="{EE1C6AA0-624B-DC86-60E6-24A4243BB7F7}"/>
              </a:ext>
            </a:extLst>
          </p:cNvPr>
          <p:cNvSpPr>
            <a:spLocks noGrp="1"/>
          </p:cNvSpPr>
          <p:nvPr>
            <p:ph type="ftr" sz="quarter" idx="11"/>
          </p:nvPr>
        </p:nvSpPr>
        <p:spPr/>
        <p:txBody>
          <a:bodyPr/>
          <a:lstStyle/>
          <a:p>
            <a:r>
              <a:rPr lang="nl-NL"/>
              <a:t>Mission possibleMission Possible</a:t>
            </a:r>
            <a:endParaRPr lang="nl-NL" dirty="0"/>
          </a:p>
        </p:txBody>
      </p:sp>
      <p:sp>
        <p:nvSpPr>
          <p:cNvPr id="7" name="Tijdelijke aanduiding voor dianummer 6">
            <a:extLst>
              <a:ext uri="{FF2B5EF4-FFF2-40B4-BE49-F238E27FC236}">
                <a16:creationId xmlns:a16="http://schemas.microsoft.com/office/drawing/2014/main" id="{539BF81C-4942-D70E-76A8-0283D57D8AA8}"/>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17329729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E3BE56-BB59-237B-4DFB-F91308BEBA4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B527476-3863-B540-4D66-167E2FB9F0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D9C71F8-EF06-92DD-BD5A-D8F13F6815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12FC425-FFF5-AD57-B129-E76D1D595346}"/>
              </a:ext>
            </a:extLst>
          </p:cNvPr>
          <p:cNvSpPr>
            <a:spLocks noGrp="1"/>
          </p:cNvSpPr>
          <p:nvPr>
            <p:ph type="dt" sz="half" idx="10"/>
          </p:nvPr>
        </p:nvSpPr>
        <p:spPr/>
        <p:txBody>
          <a:bodyPr/>
          <a:lstStyle/>
          <a:p>
            <a:fld id="{834E1574-40FD-41B6-AADB-203A0BC6B9EF}" type="datetime1">
              <a:rPr lang="nl-NL" smtClean="0"/>
              <a:t>5-12-2024</a:t>
            </a:fld>
            <a:endParaRPr lang="nl-NL"/>
          </a:p>
        </p:txBody>
      </p:sp>
      <p:sp>
        <p:nvSpPr>
          <p:cNvPr id="6" name="Tijdelijke aanduiding voor voettekst 5">
            <a:extLst>
              <a:ext uri="{FF2B5EF4-FFF2-40B4-BE49-F238E27FC236}">
                <a16:creationId xmlns:a16="http://schemas.microsoft.com/office/drawing/2014/main" id="{4B256A93-6B1F-1283-F197-26342A90C053}"/>
              </a:ext>
            </a:extLst>
          </p:cNvPr>
          <p:cNvSpPr>
            <a:spLocks noGrp="1"/>
          </p:cNvSpPr>
          <p:nvPr>
            <p:ph type="ftr" sz="quarter" idx="11"/>
          </p:nvPr>
        </p:nvSpPr>
        <p:spPr/>
        <p:txBody>
          <a:bodyPr/>
          <a:lstStyle/>
          <a:p>
            <a:r>
              <a:rPr lang="nl-NL"/>
              <a:t>Mission possibleMission Possible</a:t>
            </a:r>
            <a:endParaRPr lang="nl-NL" dirty="0"/>
          </a:p>
        </p:txBody>
      </p:sp>
      <p:sp>
        <p:nvSpPr>
          <p:cNvPr id="7" name="Tijdelijke aanduiding voor dianummer 6">
            <a:extLst>
              <a:ext uri="{FF2B5EF4-FFF2-40B4-BE49-F238E27FC236}">
                <a16:creationId xmlns:a16="http://schemas.microsoft.com/office/drawing/2014/main" id="{6C077531-CE50-9530-4C64-19E8573EF6B4}"/>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10443307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FF5990-4A5C-5752-F93B-114ACAFA6A9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9C21B06-2FF6-2D28-891F-3FF928B0118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6DC7662-9B59-AA34-7E94-0C7A6929A7C8}"/>
              </a:ext>
            </a:extLst>
          </p:cNvPr>
          <p:cNvSpPr>
            <a:spLocks noGrp="1"/>
          </p:cNvSpPr>
          <p:nvPr>
            <p:ph type="dt" sz="half" idx="10"/>
          </p:nvPr>
        </p:nvSpPr>
        <p:spPr/>
        <p:txBody>
          <a:bodyPr/>
          <a:lstStyle/>
          <a:p>
            <a:fld id="{018E59C5-1024-4FFC-AD63-1E1EB9E8B6AD}" type="datetime1">
              <a:rPr lang="nl-NL" smtClean="0"/>
              <a:t>5-12-2024</a:t>
            </a:fld>
            <a:endParaRPr lang="nl-NL"/>
          </a:p>
        </p:txBody>
      </p:sp>
      <p:sp>
        <p:nvSpPr>
          <p:cNvPr id="5" name="Tijdelijke aanduiding voor voettekst 4">
            <a:extLst>
              <a:ext uri="{FF2B5EF4-FFF2-40B4-BE49-F238E27FC236}">
                <a16:creationId xmlns:a16="http://schemas.microsoft.com/office/drawing/2014/main" id="{51581FA1-BE0E-E1FE-7139-A071F4384A9B}"/>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8D889B26-4837-2572-1B9B-814EAFE18CA8}"/>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38093038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956CC8A-360D-BEE9-1E3F-20E8F1889E89}"/>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B73C8244-51CE-6C33-BD72-1FC0A80AFBE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84EFBA1-D04E-C0FE-94A5-C6CC83412D73}"/>
              </a:ext>
            </a:extLst>
          </p:cNvPr>
          <p:cNvSpPr>
            <a:spLocks noGrp="1"/>
          </p:cNvSpPr>
          <p:nvPr>
            <p:ph type="dt" sz="half" idx="10"/>
          </p:nvPr>
        </p:nvSpPr>
        <p:spPr/>
        <p:txBody>
          <a:bodyPr/>
          <a:lstStyle/>
          <a:p>
            <a:fld id="{C27F6EB9-49A9-42E1-A22E-422F141FB14B}" type="datetime1">
              <a:rPr lang="nl-NL" smtClean="0"/>
              <a:t>5-12-2024</a:t>
            </a:fld>
            <a:endParaRPr lang="nl-NL"/>
          </a:p>
        </p:txBody>
      </p:sp>
      <p:sp>
        <p:nvSpPr>
          <p:cNvPr id="5" name="Tijdelijke aanduiding voor voettekst 4">
            <a:extLst>
              <a:ext uri="{FF2B5EF4-FFF2-40B4-BE49-F238E27FC236}">
                <a16:creationId xmlns:a16="http://schemas.microsoft.com/office/drawing/2014/main" id="{4941626F-210D-9967-408B-E0710FE265B5}"/>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35413E1F-A05C-AEAA-E9A5-51C8F191B5DC}"/>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41142311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7DDCCE-BD70-D04A-438B-2E7A2F3A4AD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373D2E0-BEA5-A0AE-704B-6EDA7712F3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2B5F6EC-61CB-691C-A2FA-49F39D245B60}"/>
              </a:ext>
            </a:extLst>
          </p:cNvPr>
          <p:cNvSpPr>
            <a:spLocks noGrp="1"/>
          </p:cNvSpPr>
          <p:nvPr>
            <p:ph type="dt" sz="half" idx="10"/>
          </p:nvPr>
        </p:nvSpPr>
        <p:spPr/>
        <p:txBody>
          <a:bodyPr/>
          <a:lstStyle/>
          <a:p>
            <a:fld id="{478B2112-C4B0-46F1-8831-548E184C23D9}" type="datetime1">
              <a:rPr lang="nl-NL" smtClean="0"/>
              <a:t>5-12-2024</a:t>
            </a:fld>
            <a:endParaRPr lang="nl-NL"/>
          </a:p>
        </p:txBody>
      </p:sp>
      <p:sp>
        <p:nvSpPr>
          <p:cNvPr id="5" name="Tijdelijke aanduiding voor voettekst 4">
            <a:extLst>
              <a:ext uri="{FF2B5EF4-FFF2-40B4-BE49-F238E27FC236}">
                <a16:creationId xmlns:a16="http://schemas.microsoft.com/office/drawing/2014/main" id="{935EA6B6-027E-84FC-0BB5-1A4A9DD12CBD}"/>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6BA4A8B8-0EA4-BA1D-8932-00D3680F6720}"/>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31781685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FC4824-C041-2E33-1111-69BAD18FBCA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272DDEC-DB19-748A-085A-CF9485F90CA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DEF0521-BDA3-099B-AFE8-00809F406A59}"/>
              </a:ext>
            </a:extLst>
          </p:cNvPr>
          <p:cNvSpPr>
            <a:spLocks noGrp="1"/>
          </p:cNvSpPr>
          <p:nvPr>
            <p:ph type="dt" sz="half" idx="10"/>
          </p:nvPr>
        </p:nvSpPr>
        <p:spPr/>
        <p:txBody>
          <a:bodyPr/>
          <a:lstStyle/>
          <a:p>
            <a:fld id="{482B694A-A2D4-4A84-82AD-5962177C8342}" type="datetime1">
              <a:rPr lang="nl-NL" smtClean="0"/>
              <a:t>5-12-2024</a:t>
            </a:fld>
            <a:endParaRPr lang="nl-NL"/>
          </a:p>
        </p:txBody>
      </p:sp>
      <p:sp>
        <p:nvSpPr>
          <p:cNvPr id="5" name="Tijdelijke aanduiding voor voettekst 4">
            <a:extLst>
              <a:ext uri="{FF2B5EF4-FFF2-40B4-BE49-F238E27FC236}">
                <a16:creationId xmlns:a16="http://schemas.microsoft.com/office/drawing/2014/main" id="{7C7BDE0C-F686-66CC-82F3-071D2AE79280}"/>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7AEFEA8D-5FA3-28E9-D99E-225B043C9199}"/>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27695673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1DB686-CCAE-C6CA-75EB-B86A7830D695}"/>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AEC39F1-06FA-C3BD-B8C9-2589A2F31C15}"/>
              </a:ext>
            </a:extLst>
          </p:cNvPr>
          <p:cNvSpPr>
            <a:spLocks noGrp="1"/>
          </p:cNvSpPr>
          <p:nvPr>
            <p:ph type="dt" sz="half" idx="10"/>
          </p:nvPr>
        </p:nvSpPr>
        <p:spPr/>
        <p:txBody>
          <a:bodyPr/>
          <a:lstStyle/>
          <a:p>
            <a:fld id="{664B9AE3-6579-4D71-97E0-818F69467209}" type="datetime1">
              <a:rPr lang="nl-NL" smtClean="0"/>
              <a:t>5-12-2024</a:t>
            </a:fld>
            <a:endParaRPr lang="nl-NL"/>
          </a:p>
        </p:txBody>
      </p:sp>
      <p:sp>
        <p:nvSpPr>
          <p:cNvPr id="4" name="Tijdelijke aanduiding voor voettekst 3">
            <a:extLst>
              <a:ext uri="{FF2B5EF4-FFF2-40B4-BE49-F238E27FC236}">
                <a16:creationId xmlns:a16="http://schemas.microsoft.com/office/drawing/2014/main" id="{7F9FFF4C-873D-9E24-6FB7-E0A4D775CFED}"/>
              </a:ext>
            </a:extLst>
          </p:cNvPr>
          <p:cNvSpPr>
            <a:spLocks noGrp="1"/>
          </p:cNvSpPr>
          <p:nvPr>
            <p:ph type="ftr" sz="quarter" idx="11"/>
          </p:nvPr>
        </p:nvSpPr>
        <p:spPr/>
        <p:txBody>
          <a:bodyPr/>
          <a:lstStyle/>
          <a:p>
            <a:r>
              <a:rPr lang="nl-NL"/>
              <a:t>Mission possibleMission Possible</a:t>
            </a:r>
            <a:endParaRPr lang="nl-NL" dirty="0"/>
          </a:p>
        </p:txBody>
      </p:sp>
      <p:sp>
        <p:nvSpPr>
          <p:cNvPr id="5" name="Tijdelijke aanduiding voor dianummer 4">
            <a:extLst>
              <a:ext uri="{FF2B5EF4-FFF2-40B4-BE49-F238E27FC236}">
                <a16:creationId xmlns:a16="http://schemas.microsoft.com/office/drawing/2014/main" id="{15AC9977-2C57-3171-1964-735172A7A745}"/>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33066250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494614-6D27-8302-614D-FAE85844FF0D}"/>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EC928869-AF7F-7BAC-4ED7-55BDD2F2FAAF}"/>
              </a:ext>
            </a:extLst>
          </p:cNvPr>
          <p:cNvSpPr>
            <a:spLocks noGrp="1"/>
          </p:cNvSpPr>
          <p:nvPr>
            <p:ph type="dt" sz="half" idx="10"/>
          </p:nvPr>
        </p:nvSpPr>
        <p:spPr/>
        <p:txBody>
          <a:bodyPr/>
          <a:lstStyle/>
          <a:p>
            <a:fld id="{05D72256-4E85-4E28-A81C-132478C71087}" type="datetime1">
              <a:rPr lang="nl-NL" smtClean="0"/>
              <a:t>5-12-2024</a:t>
            </a:fld>
            <a:endParaRPr lang="nl-NL"/>
          </a:p>
        </p:txBody>
      </p:sp>
      <p:sp>
        <p:nvSpPr>
          <p:cNvPr id="4" name="Tijdelijke aanduiding voor voettekst 3">
            <a:extLst>
              <a:ext uri="{FF2B5EF4-FFF2-40B4-BE49-F238E27FC236}">
                <a16:creationId xmlns:a16="http://schemas.microsoft.com/office/drawing/2014/main" id="{8E130C18-5519-2A14-A025-1CF5DC3A3004}"/>
              </a:ext>
            </a:extLst>
          </p:cNvPr>
          <p:cNvSpPr>
            <a:spLocks noGrp="1"/>
          </p:cNvSpPr>
          <p:nvPr>
            <p:ph type="ftr" sz="quarter" idx="11"/>
          </p:nvPr>
        </p:nvSpPr>
        <p:spPr/>
        <p:txBody>
          <a:bodyPr/>
          <a:lstStyle/>
          <a:p>
            <a:r>
              <a:rPr lang="nl-NL"/>
              <a:t>Mission possibleMission Possible</a:t>
            </a:r>
            <a:endParaRPr lang="nl-NL" dirty="0"/>
          </a:p>
        </p:txBody>
      </p:sp>
      <p:sp>
        <p:nvSpPr>
          <p:cNvPr id="5" name="Tijdelijke aanduiding voor dianummer 4">
            <a:extLst>
              <a:ext uri="{FF2B5EF4-FFF2-40B4-BE49-F238E27FC236}">
                <a16:creationId xmlns:a16="http://schemas.microsoft.com/office/drawing/2014/main" id="{84F85C41-B62C-16A0-EC34-7CD3C8177279}"/>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3648112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nl-NL" dirty="0"/>
              <a:t>Klik om stijl te bewerken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a:xfrm>
            <a:off x="8593667" y="6272784"/>
            <a:ext cx="2644309" cy="365125"/>
          </a:xfrm>
        </p:spPr>
        <p:txBody>
          <a:bodyPr/>
          <a:lstStyle/>
          <a:p>
            <a:fld id="{86CD1909-CD32-4202-8C89-390474C116B3}" type="datetime1">
              <a:rPr lang="nl-NL" smtClean="0"/>
              <a:t>5-12-2024</a:t>
            </a:fld>
            <a:endParaRPr lang="nl-NL"/>
          </a:p>
        </p:txBody>
      </p:sp>
      <p:sp>
        <p:nvSpPr>
          <p:cNvPr id="5" name="Footer Placeholder 4"/>
          <p:cNvSpPr>
            <a:spLocks noGrp="1"/>
          </p:cNvSpPr>
          <p:nvPr>
            <p:ph type="ftr" sz="quarter" idx="11"/>
          </p:nvPr>
        </p:nvSpPr>
        <p:spPr>
          <a:xfrm>
            <a:off x="2182708" y="6272784"/>
            <a:ext cx="6327648" cy="365125"/>
          </a:xfrm>
        </p:spPr>
        <p:txBody>
          <a:bodyPr/>
          <a:lstStyle>
            <a:lvl1pPr>
              <a:defRPr sz="1400" i="1">
                <a:latin typeface="Terminator Dark Fate" panose="02000500000000000000" pitchFamily="2" charset="0"/>
              </a:defRPr>
            </a:lvl1pPr>
          </a:lstStyle>
          <a:p>
            <a:r>
              <a:rPr lang="nl-NL"/>
              <a:t>Mission possibleMission Possible</a:t>
            </a:r>
            <a:endParaRPr lang="nl-NL"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B88BE8C2-402C-4CD1-BA8A-8ED3B9FFFB35}" type="slidenum">
              <a:rPr lang="nl-NL" smtClean="0"/>
              <a:t>‹nr.›</a:t>
            </a:fld>
            <a:endParaRPr lang="nl-NL"/>
          </a:p>
        </p:txBody>
      </p:sp>
    </p:spTree>
    <p:extLst>
      <p:ext uri="{BB962C8B-B14F-4D97-AF65-F5344CB8AC3E}">
        <p14:creationId xmlns:p14="http://schemas.microsoft.com/office/powerpoint/2010/main" val="251795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53BC4F-9C47-8C7D-6807-43F686DBB48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D6C929A-E6AB-02A5-59B4-0346FD1D50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337330A0-0649-62CA-DC3B-D9FC16778426}"/>
              </a:ext>
            </a:extLst>
          </p:cNvPr>
          <p:cNvSpPr>
            <a:spLocks noGrp="1"/>
          </p:cNvSpPr>
          <p:nvPr>
            <p:ph type="dt" sz="half" idx="10"/>
          </p:nvPr>
        </p:nvSpPr>
        <p:spPr/>
        <p:txBody>
          <a:bodyPr/>
          <a:lstStyle/>
          <a:p>
            <a:fld id="{45E2017F-E0AF-4C84-8E37-BEA5878B47BF}" type="datetime1">
              <a:rPr lang="nl-NL" smtClean="0"/>
              <a:t>5-12-2024</a:t>
            </a:fld>
            <a:endParaRPr lang="nl-NL"/>
          </a:p>
        </p:txBody>
      </p:sp>
      <p:sp>
        <p:nvSpPr>
          <p:cNvPr id="5" name="Tijdelijke aanduiding voor voettekst 4">
            <a:extLst>
              <a:ext uri="{FF2B5EF4-FFF2-40B4-BE49-F238E27FC236}">
                <a16:creationId xmlns:a16="http://schemas.microsoft.com/office/drawing/2014/main" id="{E63D3FD4-F1C6-D61D-BD7A-EAB78CBC9E27}"/>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EFAE5F3F-94F4-E574-F658-CF19BF7D6F75}"/>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40906679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F6897D-64C0-5216-6902-F1EB90C7F0B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2373654-609B-D78B-F37A-858AD45208D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7518BD3-2955-F283-8E2C-58DC4CC3585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8F0C0D50-F209-207D-9AA8-1BEDFB86CDB9}"/>
              </a:ext>
            </a:extLst>
          </p:cNvPr>
          <p:cNvSpPr>
            <a:spLocks noGrp="1"/>
          </p:cNvSpPr>
          <p:nvPr>
            <p:ph type="dt" sz="half" idx="10"/>
          </p:nvPr>
        </p:nvSpPr>
        <p:spPr/>
        <p:txBody>
          <a:bodyPr/>
          <a:lstStyle/>
          <a:p>
            <a:fld id="{9FD618C8-04CA-4093-84F2-BFE4CCAFF01A}" type="datetime1">
              <a:rPr lang="nl-NL" smtClean="0"/>
              <a:t>5-12-2024</a:t>
            </a:fld>
            <a:endParaRPr lang="nl-NL"/>
          </a:p>
        </p:txBody>
      </p:sp>
      <p:sp>
        <p:nvSpPr>
          <p:cNvPr id="6" name="Tijdelijke aanduiding voor voettekst 5">
            <a:extLst>
              <a:ext uri="{FF2B5EF4-FFF2-40B4-BE49-F238E27FC236}">
                <a16:creationId xmlns:a16="http://schemas.microsoft.com/office/drawing/2014/main" id="{683C9EB0-D061-F5C7-A7CA-0B1CF84D4833}"/>
              </a:ext>
            </a:extLst>
          </p:cNvPr>
          <p:cNvSpPr>
            <a:spLocks noGrp="1"/>
          </p:cNvSpPr>
          <p:nvPr>
            <p:ph type="ftr" sz="quarter" idx="11"/>
          </p:nvPr>
        </p:nvSpPr>
        <p:spPr/>
        <p:txBody>
          <a:bodyPr/>
          <a:lstStyle/>
          <a:p>
            <a:r>
              <a:rPr lang="nl-NL"/>
              <a:t>Mission possibleMission Possible</a:t>
            </a:r>
            <a:endParaRPr lang="nl-NL" dirty="0"/>
          </a:p>
        </p:txBody>
      </p:sp>
      <p:sp>
        <p:nvSpPr>
          <p:cNvPr id="7" name="Tijdelijke aanduiding voor dianummer 6">
            <a:extLst>
              <a:ext uri="{FF2B5EF4-FFF2-40B4-BE49-F238E27FC236}">
                <a16:creationId xmlns:a16="http://schemas.microsoft.com/office/drawing/2014/main" id="{44C5042C-F460-9B21-7B6E-1A0D426B953C}"/>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31073369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942CCF-E7D0-9F6E-DA2B-3C9440B8CFE1}"/>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F25BE8BE-F645-7B12-EDE9-F95F9F95A5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A27CBD16-6FDF-9F37-125E-9327D2934D0E}"/>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6C45CF4F-1C2D-3825-C996-E81E2B389F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EA13528-4441-A3AD-FED0-9ACD8D1D59A6}"/>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C24BC312-827F-3A45-E47D-F6E7F9049594}"/>
              </a:ext>
            </a:extLst>
          </p:cNvPr>
          <p:cNvSpPr>
            <a:spLocks noGrp="1"/>
          </p:cNvSpPr>
          <p:nvPr>
            <p:ph type="dt" sz="half" idx="10"/>
          </p:nvPr>
        </p:nvSpPr>
        <p:spPr/>
        <p:txBody>
          <a:bodyPr/>
          <a:lstStyle/>
          <a:p>
            <a:fld id="{A3E89CCB-46F6-4C2F-A7C6-E3B82525519E}" type="datetime1">
              <a:rPr lang="nl-NL" smtClean="0"/>
              <a:t>5-12-2024</a:t>
            </a:fld>
            <a:endParaRPr lang="nl-NL"/>
          </a:p>
        </p:txBody>
      </p:sp>
      <p:sp>
        <p:nvSpPr>
          <p:cNvPr id="8" name="Tijdelijke aanduiding voor voettekst 7">
            <a:extLst>
              <a:ext uri="{FF2B5EF4-FFF2-40B4-BE49-F238E27FC236}">
                <a16:creationId xmlns:a16="http://schemas.microsoft.com/office/drawing/2014/main" id="{1B527FB9-3DEA-3AEB-A86D-A2F3E56D58B4}"/>
              </a:ext>
            </a:extLst>
          </p:cNvPr>
          <p:cNvSpPr>
            <a:spLocks noGrp="1"/>
          </p:cNvSpPr>
          <p:nvPr>
            <p:ph type="ftr" sz="quarter" idx="11"/>
          </p:nvPr>
        </p:nvSpPr>
        <p:spPr/>
        <p:txBody>
          <a:bodyPr/>
          <a:lstStyle/>
          <a:p>
            <a:r>
              <a:rPr lang="nl-NL"/>
              <a:t>Mission possibleMission Possible</a:t>
            </a:r>
            <a:endParaRPr lang="nl-NL" dirty="0"/>
          </a:p>
        </p:txBody>
      </p:sp>
      <p:sp>
        <p:nvSpPr>
          <p:cNvPr id="9" name="Tijdelijke aanduiding voor dianummer 8">
            <a:extLst>
              <a:ext uri="{FF2B5EF4-FFF2-40B4-BE49-F238E27FC236}">
                <a16:creationId xmlns:a16="http://schemas.microsoft.com/office/drawing/2014/main" id="{37F576EA-DBE0-F867-4613-942BDBB90F26}"/>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26613901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2D0AFD-A8BA-F3D4-414B-1EB900DB6E85}"/>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28461C3-60CB-E070-A574-F2F601591576}"/>
              </a:ext>
            </a:extLst>
          </p:cNvPr>
          <p:cNvSpPr>
            <a:spLocks noGrp="1"/>
          </p:cNvSpPr>
          <p:nvPr>
            <p:ph type="dt" sz="half" idx="10"/>
          </p:nvPr>
        </p:nvSpPr>
        <p:spPr/>
        <p:txBody>
          <a:bodyPr/>
          <a:lstStyle/>
          <a:p>
            <a:fld id="{A7F77713-8AD3-41E3-9C5A-D0A922BBA985}" type="datetime1">
              <a:rPr lang="nl-NL" smtClean="0"/>
              <a:t>5-12-2024</a:t>
            </a:fld>
            <a:endParaRPr lang="nl-NL"/>
          </a:p>
        </p:txBody>
      </p:sp>
      <p:sp>
        <p:nvSpPr>
          <p:cNvPr id="4" name="Tijdelijke aanduiding voor voettekst 3">
            <a:extLst>
              <a:ext uri="{FF2B5EF4-FFF2-40B4-BE49-F238E27FC236}">
                <a16:creationId xmlns:a16="http://schemas.microsoft.com/office/drawing/2014/main" id="{801FA55F-AB82-09C9-BC3B-6674FC8A5D3B}"/>
              </a:ext>
            </a:extLst>
          </p:cNvPr>
          <p:cNvSpPr>
            <a:spLocks noGrp="1"/>
          </p:cNvSpPr>
          <p:nvPr>
            <p:ph type="ftr" sz="quarter" idx="11"/>
          </p:nvPr>
        </p:nvSpPr>
        <p:spPr/>
        <p:txBody>
          <a:bodyPr/>
          <a:lstStyle/>
          <a:p>
            <a:r>
              <a:rPr lang="nl-NL"/>
              <a:t>Mission possibleMission Possible</a:t>
            </a:r>
            <a:endParaRPr lang="nl-NL" dirty="0"/>
          </a:p>
        </p:txBody>
      </p:sp>
      <p:sp>
        <p:nvSpPr>
          <p:cNvPr id="5" name="Tijdelijke aanduiding voor dianummer 4">
            <a:extLst>
              <a:ext uri="{FF2B5EF4-FFF2-40B4-BE49-F238E27FC236}">
                <a16:creationId xmlns:a16="http://schemas.microsoft.com/office/drawing/2014/main" id="{70734D59-D63E-C899-4547-9EBE94947D7E}"/>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2743364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21D3539-6F78-BC88-DB78-565460C0D421}"/>
              </a:ext>
            </a:extLst>
          </p:cNvPr>
          <p:cNvSpPr>
            <a:spLocks noGrp="1"/>
          </p:cNvSpPr>
          <p:nvPr>
            <p:ph type="dt" sz="half" idx="10"/>
          </p:nvPr>
        </p:nvSpPr>
        <p:spPr/>
        <p:txBody>
          <a:bodyPr/>
          <a:lstStyle/>
          <a:p>
            <a:fld id="{A67A483B-AB05-4236-B87F-4EB7D4371FD8}" type="datetime1">
              <a:rPr lang="nl-NL" smtClean="0"/>
              <a:t>5-12-2024</a:t>
            </a:fld>
            <a:endParaRPr lang="nl-NL"/>
          </a:p>
        </p:txBody>
      </p:sp>
      <p:sp>
        <p:nvSpPr>
          <p:cNvPr id="3" name="Tijdelijke aanduiding voor voettekst 2">
            <a:extLst>
              <a:ext uri="{FF2B5EF4-FFF2-40B4-BE49-F238E27FC236}">
                <a16:creationId xmlns:a16="http://schemas.microsoft.com/office/drawing/2014/main" id="{9F3A1BBB-BC3A-E257-3AFF-8B6D77D93876}"/>
              </a:ext>
            </a:extLst>
          </p:cNvPr>
          <p:cNvSpPr>
            <a:spLocks noGrp="1"/>
          </p:cNvSpPr>
          <p:nvPr>
            <p:ph type="ftr" sz="quarter" idx="11"/>
          </p:nvPr>
        </p:nvSpPr>
        <p:spPr/>
        <p:txBody>
          <a:bodyPr/>
          <a:lstStyle/>
          <a:p>
            <a:r>
              <a:rPr lang="nl-NL"/>
              <a:t>Mission possibleMission Possible</a:t>
            </a:r>
            <a:endParaRPr lang="nl-NL" dirty="0"/>
          </a:p>
        </p:txBody>
      </p:sp>
      <p:sp>
        <p:nvSpPr>
          <p:cNvPr id="4" name="Tijdelijke aanduiding voor dianummer 3">
            <a:extLst>
              <a:ext uri="{FF2B5EF4-FFF2-40B4-BE49-F238E27FC236}">
                <a16:creationId xmlns:a16="http://schemas.microsoft.com/office/drawing/2014/main" id="{06F7FFA3-5FCA-FC43-B3B6-D1AEBE11CEF1}"/>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39382257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569D26-C297-A85D-F0C4-C64E294607D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50CF6CC2-EBA2-7EBE-F183-C5C473B388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E70599C-6FBB-A604-05FD-21503F5126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76D027F-9A7F-F530-6F10-2C86F566D150}"/>
              </a:ext>
            </a:extLst>
          </p:cNvPr>
          <p:cNvSpPr>
            <a:spLocks noGrp="1"/>
          </p:cNvSpPr>
          <p:nvPr>
            <p:ph type="dt" sz="half" idx="10"/>
          </p:nvPr>
        </p:nvSpPr>
        <p:spPr/>
        <p:txBody>
          <a:bodyPr/>
          <a:lstStyle/>
          <a:p>
            <a:fld id="{79980AF0-E822-4354-B1C8-ACE8086D172D}" type="datetime1">
              <a:rPr lang="nl-NL" smtClean="0"/>
              <a:t>5-12-2024</a:t>
            </a:fld>
            <a:endParaRPr lang="nl-NL"/>
          </a:p>
        </p:txBody>
      </p:sp>
      <p:sp>
        <p:nvSpPr>
          <p:cNvPr id="6" name="Tijdelijke aanduiding voor voettekst 5">
            <a:extLst>
              <a:ext uri="{FF2B5EF4-FFF2-40B4-BE49-F238E27FC236}">
                <a16:creationId xmlns:a16="http://schemas.microsoft.com/office/drawing/2014/main" id="{D96DB0F3-F317-EBDA-DEDD-77E697410F85}"/>
              </a:ext>
            </a:extLst>
          </p:cNvPr>
          <p:cNvSpPr>
            <a:spLocks noGrp="1"/>
          </p:cNvSpPr>
          <p:nvPr>
            <p:ph type="ftr" sz="quarter" idx="11"/>
          </p:nvPr>
        </p:nvSpPr>
        <p:spPr/>
        <p:txBody>
          <a:bodyPr/>
          <a:lstStyle/>
          <a:p>
            <a:r>
              <a:rPr lang="nl-NL"/>
              <a:t>Mission possibleMission Possible</a:t>
            </a:r>
            <a:endParaRPr lang="nl-NL" dirty="0"/>
          </a:p>
        </p:txBody>
      </p:sp>
      <p:sp>
        <p:nvSpPr>
          <p:cNvPr id="7" name="Tijdelijke aanduiding voor dianummer 6">
            <a:extLst>
              <a:ext uri="{FF2B5EF4-FFF2-40B4-BE49-F238E27FC236}">
                <a16:creationId xmlns:a16="http://schemas.microsoft.com/office/drawing/2014/main" id="{DC0509C8-3FF0-DD43-04E6-F89791EFD9A6}"/>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16780261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0D8C49-26C7-753B-D3CE-56C88DE8F8D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531EC941-FE70-8529-96E5-8D810E5C89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23A6F240-72C7-C2F7-51A6-641D162064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FEE27AF-5F2E-B2BC-02EE-2DBCCB8EFC41}"/>
              </a:ext>
            </a:extLst>
          </p:cNvPr>
          <p:cNvSpPr>
            <a:spLocks noGrp="1"/>
          </p:cNvSpPr>
          <p:nvPr>
            <p:ph type="dt" sz="half" idx="10"/>
          </p:nvPr>
        </p:nvSpPr>
        <p:spPr/>
        <p:txBody>
          <a:bodyPr/>
          <a:lstStyle/>
          <a:p>
            <a:fld id="{EEC692A3-1F66-4D35-A410-7E0FA1F6D3C1}" type="datetime1">
              <a:rPr lang="nl-NL" smtClean="0"/>
              <a:t>5-12-2024</a:t>
            </a:fld>
            <a:endParaRPr lang="nl-NL"/>
          </a:p>
        </p:txBody>
      </p:sp>
      <p:sp>
        <p:nvSpPr>
          <p:cNvPr id="6" name="Tijdelijke aanduiding voor voettekst 5">
            <a:extLst>
              <a:ext uri="{FF2B5EF4-FFF2-40B4-BE49-F238E27FC236}">
                <a16:creationId xmlns:a16="http://schemas.microsoft.com/office/drawing/2014/main" id="{872E41B8-9454-FD62-74F5-4D17849CEA1B}"/>
              </a:ext>
            </a:extLst>
          </p:cNvPr>
          <p:cNvSpPr>
            <a:spLocks noGrp="1"/>
          </p:cNvSpPr>
          <p:nvPr>
            <p:ph type="ftr" sz="quarter" idx="11"/>
          </p:nvPr>
        </p:nvSpPr>
        <p:spPr/>
        <p:txBody>
          <a:bodyPr/>
          <a:lstStyle/>
          <a:p>
            <a:r>
              <a:rPr lang="nl-NL"/>
              <a:t>Mission possibleMission Possible</a:t>
            </a:r>
            <a:endParaRPr lang="nl-NL" dirty="0"/>
          </a:p>
        </p:txBody>
      </p:sp>
      <p:sp>
        <p:nvSpPr>
          <p:cNvPr id="7" name="Tijdelijke aanduiding voor dianummer 6">
            <a:extLst>
              <a:ext uri="{FF2B5EF4-FFF2-40B4-BE49-F238E27FC236}">
                <a16:creationId xmlns:a16="http://schemas.microsoft.com/office/drawing/2014/main" id="{8E99078E-DBF7-759D-A2D5-CA952A02C918}"/>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12588929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E820D-FA49-1152-D82C-46A6CC5BF273}"/>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127F326-711D-31A7-DCF0-80E37C46535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1B361CF-512B-A648-E868-07C4B0AE8CB0}"/>
              </a:ext>
            </a:extLst>
          </p:cNvPr>
          <p:cNvSpPr>
            <a:spLocks noGrp="1"/>
          </p:cNvSpPr>
          <p:nvPr>
            <p:ph type="dt" sz="half" idx="10"/>
          </p:nvPr>
        </p:nvSpPr>
        <p:spPr/>
        <p:txBody>
          <a:bodyPr/>
          <a:lstStyle/>
          <a:p>
            <a:fld id="{58C48C97-3B82-455F-BC8F-42D39CB3AFE3}" type="datetime1">
              <a:rPr lang="nl-NL" smtClean="0"/>
              <a:t>5-12-2024</a:t>
            </a:fld>
            <a:endParaRPr lang="nl-NL"/>
          </a:p>
        </p:txBody>
      </p:sp>
      <p:sp>
        <p:nvSpPr>
          <p:cNvPr id="5" name="Tijdelijke aanduiding voor voettekst 4">
            <a:extLst>
              <a:ext uri="{FF2B5EF4-FFF2-40B4-BE49-F238E27FC236}">
                <a16:creationId xmlns:a16="http://schemas.microsoft.com/office/drawing/2014/main" id="{D2467ACC-0681-708E-87E2-95B211EA1807}"/>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30EA006D-D6A0-6D82-4A73-1DC80DEF6F44}"/>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36641204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B84E256-728D-1107-0C82-25CFDAC5C5DD}"/>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1639876C-2497-8609-7F93-725D6BBC1A0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01A82DB-ECA7-C8B9-AAF6-5CDC0EB70B1D}"/>
              </a:ext>
            </a:extLst>
          </p:cNvPr>
          <p:cNvSpPr>
            <a:spLocks noGrp="1"/>
          </p:cNvSpPr>
          <p:nvPr>
            <p:ph type="dt" sz="half" idx="10"/>
          </p:nvPr>
        </p:nvSpPr>
        <p:spPr/>
        <p:txBody>
          <a:bodyPr/>
          <a:lstStyle/>
          <a:p>
            <a:fld id="{3852BE33-7CD3-41D6-8E2C-D7B73C33DE08}" type="datetime1">
              <a:rPr lang="nl-NL" smtClean="0"/>
              <a:t>5-12-2024</a:t>
            </a:fld>
            <a:endParaRPr lang="nl-NL"/>
          </a:p>
        </p:txBody>
      </p:sp>
      <p:sp>
        <p:nvSpPr>
          <p:cNvPr id="5" name="Tijdelijke aanduiding voor voettekst 4">
            <a:extLst>
              <a:ext uri="{FF2B5EF4-FFF2-40B4-BE49-F238E27FC236}">
                <a16:creationId xmlns:a16="http://schemas.microsoft.com/office/drawing/2014/main" id="{D4F7A836-479B-2012-A18E-BB9518769E53}"/>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3F1E3DF0-FCDB-9E9B-FA63-94B0D99A644A}"/>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42298380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F336B2-C337-7598-E344-3C341D9894F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BA4FA7D-BDDF-B8A9-1189-343D3D47A5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0BE67E4-48E5-02EC-A7E9-55B58C94CB54}"/>
              </a:ext>
            </a:extLst>
          </p:cNvPr>
          <p:cNvSpPr>
            <a:spLocks noGrp="1"/>
          </p:cNvSpPr>
          <p:nvPr>
            <p:ph type="dt" sz="half" idx="10"/>
          </p:nvPr>
        </p:nvSpPr>
        <p:spPr/>
        <p:txBody>
          <a:bodyPr/>
          <a:lstStyle/>
          <a:p>
            <a:fld id="{4D1E2943-8A90-417F-9B9C-2D541E8A710A}" type="datetime1">
              <a:rPr lang="nl-NL" smtClean="0"/>
              <a:t>5-12-2024</a:t>
            </a:fld>
            <a:endParaRPr lang="nl-NL"/>
          </a:p>
        </p:txBody>
      </p:sp>
      <p:sp>
        <p:nvSpPr>
          <p:cNvPr id="5" name="Tijdelijke aanduiding voor voettekst 4">
            <a:extLst>
              <a:ext uri="{FF2B5EF4-FFF2-40B4-BE49-F238E27FC236}">
                <a16:creationId xmlns:a16="http://schemas.microsoft.com/office/drawing/2014/main" id="{8CB2F81B-79C3-A383-299A-AA75531062F6}"/>
              </a:ext>
            </a:extLst>
          </p:cNvPr>
          <p:cNvSpPr>
            <a:spLocks noGrp="1"/>
          </p:cNvSpPr>
          <p:nvPr>
            <p:ph type="ftr" sz="quarter" idx="11"/>
          </p:nvPr>
        </p:nvSpPr>
        <p:spPr/>
        <p:txBody>
          <a:bodyPr/>
          <a:lstStyle/>
          <a:p>
            <a:r>
              <a:rPr lang="nl-NL"/>
              <a:t>Mission possibleMission Possible</a:t>
            </a:r>
          </a:p>
        </p:txBody>
      </p:sp>
      <p:sp>
        <p:nvSpPr>
          <p:cNvPr id="6" name="Tijdelijke aanduiding voor dianummer 5">
            <a:extLst>
              <a:ext uri="{FF2B5EF4-FFF2-40B4-BE49-F238E27FC236}">
                <a16:creationId xmlns:a16="http://schemas.microsoft.com/office/drawing/2014/main" id="{A75CC376-9CB9-3708-E117-41845EAADF58}"/>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11067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48FCAC-2FAF-E26D-F481-C20AB1D51B6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9687A27-2846-C0B7-4E44-8EE2226C6FBF}"/>
              </a:ext>
            </a:extLst>
          </p:cNvPr>
          <p:cNvSpPr>
            <a:spLocks noGrp="1"/>
          </p:cNvSpPr>
          <p:nvPr>
            <p:ph type="dt" sz="half" idx="10"/>
          </p:nvPr>
        </p:nvSpPr>
        <p:spPr/>
        <p:txBody>
          <a:bodyPr/>
          <a:lstStyle/>
          <a:p>
            <a:fld id="{B5216D52-51CF-4455-A5E4-511741AB02F6}" type="datetime1">
              <a:rPr lang="nl-NL" smtClean="0"/>
              <a:t>5-12-2024</a:t>
            </a:fld>
            <a:endParaRPr lang="nl-NL"/>
          </a:p>
        </p:txBody>
      </p:sp>
      <p:sp>
        <p:nvSpPr>
          <p:cNvPr id="4" name="Tijdelijke aanduiding voor voettekst 3">
            <a:extLst>
              <a:ext uri="{FF2B5EF4-FFF2-40B4-BE49-F238E27FC236}">
                <a16:creationId xmlns:a16="http://schemas.microsoft.com/office/drawing/2014/main" id="{1BAB1AAC-716B-C185-45F7-6BF77AF7E654}"/>
              </a:ext>
            </a:extLst>
          </p:cNvPr>
          <p:cNvSpPr>
            <a:spLocks noGrp="1"/>
          </p:cNvSpPr>
          <p:nvPr>
            <p:ph type="ftr" sz="quarter" idx="11"/>
          </p:nvPr>
        </p:nvSpPr>
        <p:spPr/>
        <p:txBody>
          <a:bodyPr/>
          <a:lstStyle/>
          <a:p>
            <a:r>
              <a:rPr lang="nl-NL"/>
              <a:t>Mission possibleMission Possible</a:t>
            </a:r>
            <a:endParaRPr lang="nl-NL" dirty="0"/>
          </a:p>
        </p:txBody>
      </p:sp>
      <p:sp>
        <p:nvSpPr>
          <p:cNvPr id="5" name="Tijdelijke aanduiding voor dianummer 4">
            <a:extLst>
              <a:ext uri="{FF2B5EF4-FFF2-40B4-BE49-F238E27FC236}">
                <a16:creationId xmlns:a16="http://schemas.microsoft.com/office/drawing/2014/main" id="{4338193A-27B3-B2DF-237E-D97DA0695CF6}"/>
              </a:ext>
            </a:extLst>
          </p:cNvPr>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552705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43375A-F71D-4E51-A450-9299081D5BE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E6DB7B5-A99B-5C09-8F35-3C69FAA140D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9D485A7-7388-C833-A600-1E135B1E1A96}"/>
              </a:ext>
            </a:extLst>
          </p:cNvPr>
          <p:cNvSpPr>
            <a:spLocks noGrp="1"/>
          </p:cNvSpPr>
          <p:nvPr>
            <p:ph type="dt" sz="half" idx="10"/>
          </p:nvPr>
        </p:nvSpPr>
        <p:spPr/>
        <p:txBody>
          <a:bodyPr/>
          <a:lstStyle/>
          <a:p>
            <a:fld id="{F28F7685-8608-4463-B323-D1291ADE276C}" type="datetime1">
              <a:rPr lang="nl-NL" smtClean="0"/>
              <a:t>5-12-2024</a:t>
            </a:fld>
            <a:endParaRPr lang="nl-NL"/>
          </a:p>
        </p:txBody>
      </p:sp>
      <p:sp>
        <p:nvSpPr>
          <p:cNvPr id="5" name="Tijdelijke aanduiding voor voettekst 4">
            <a:extLst>
              <a:ext uri="{FF2B5EF4-FFF2-40B4-BE49-F238E27FC236}">
                <a16:creationId xmlns:a16="http://schemas.microsoft.com/office/drawing/2014/main" id="{A5D8D36B-BBB5-B783-06A1-75A8606A47BA}"/>
              </a:ext>
            </a:extLst>
          </p:cNvPr>
          <p:cNvSpPr>
            <a:spLocks noGrp="1"/>
          </p:cNvSpPr>
          <p:nvPr>
            <p:ph type="ftr" sz="quarter" idx="11"/>
          </p:nvPr>
        </p:nvSpPr>
        <p:spPr/>
        <p:txBody>
          <a:bodyPr/>
          <a:lstStyle/>
          <a:p>
            <a:r>
              <a:rPr lang="nl-NL"/>
              <a:t>Mission possibleMission Possible</a:t>
            </a:r>
          </a:p>
        </p:txBody>
      </p:sp>
      <p:sp>
        <p:nvSpPr>
          <p:cNvPr id="6" name="Tijdelijke aanduiding voor dianummer 5">
            <a:extLst>
              <a:ext uri="{FF2B5EF4-FFF2-40B4-BE49-F238E27FC236}">
                <a16:creationId xmlns:a16="http://schemas.microsoft.com/office/drawing/2014/main" id="{B087A3EF-F313-CA29-8C0E-BC7C1FB16625}"/>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14906836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2A6D18-DDA3-68ED-ABD3-FB4D7DF08C9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AE8B608-CF6C-7041-7B77-818ACA1CC3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55170DF-8361-353E-8ADB-21395AC65E19}"/>
              </a:ext>
            </a:extLst>
          </p:cNvPr>
          <p:cNvSpPr>
            <a:spLocks noGrp="1"/>
          </p:cNvSpPr>
          <p:nvPr>
            <p:ph type="dt" sz="half" idx="10"/>
          </p:nvPr>
        </p:nvSpPr>
        <p:spPr/>
        <p:txBody>
          <a:bodyPr/>
          <a:lstStyle/>
          <a:p>
            <a:fld id="{E5CB24F4-F24A-4805-B2C2-B57B536198C9}" type="datetime1">
              <a:rPr lang="nl-NL" smtClean="0"/>
              <a:t>5-12-2024</a:t>
            </a:fld>
            <a:endParaRPr lang="nl-NL"/>
          </a:p>
        </p:txBody>
      </p:sp>
      <p:sp>
        <p:nvSpPr>
          <p:cNvPr id="5" name="Tijdelijke aanduiding voor voettekst 4">
            <a:extLst>
              <a:ext uri="{FF2B5EF4-FFF2-40B4-BE49-F238E27FC236}">
                <a16:creationId xmlns:a16="http://schemas.microsoft.com/office/drawing/2014/main" id="{EB1E9F70-94FF-ED22-396F-BE5D1515CE4F}"/>
              </a:ext>
            </a:extLst>
          </p:cNvPr>
          <p:cNvSpPr>
            <a:spLocks noGrp="1"/>
          </p:cNvSpPr>
          <p:nvPr>
            <p:ph type="ftr" sz="quarter" idx="11"/>
          </p:nvPr>
        </p:nvSpPr>
        <p:spPr/>
        <p:txBody>
          <a:bodyPr/>
          <a:lstStyle/>
          <a:p>
            <a:r>
              <a:rPr lang="nl-NL"/>
              <a:t>Mission possibleMission Possible</a:t>
            </a:r>
          </a:p>
        </p:txBody>
      </p:sp>
      <p:sp>
        <p:nvSpPr>
          <p:cNvPr id="6" name="Tijdelijke aanduiding voor dianummer 5">
            <a:extLst>
              <a:ext uri="{FF2B5EF4-FFF2-40B4-BE49-F238E27FC236}">
                <a16:creationId xmlns:a16="http://schemas.microsoft.com/office/drawing/2014/main" id="{529FC3DF-185D-0A3D-4D18-D2E1285A6AE8}"/>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22081363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9F1682-38E6-3EC7-1A7C-712D6B65E34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BDDC2B7-F25B-499E-449C-7187BE14BA63}"/>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84FD7B3-95AE-6C03-B280-17627A3DF1E8}"/>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075FB20-3F27-4521-0058-1C7F8AB45D79}"/>
              </a:ext>
            </a:extLst>
          </p:cNvPr>
          <p:cNvSpPr>
            <a:spLocks noGrp="1"/>
          </p:cNvSpPr>
          <p:nvPr>
            <p:ph type="dt" sz="half" idx="10"/>
          </p:nvPr>
        </p:nvSpPr>
        <p:spPr/>
        <p:txBody>
          <a:bodyPr/>
          <a:lstStyle/>
          <a:p>
            <a:fld id="{07458A0F-CC18-44FA-A51C-977718078EA6}" type="datetime1">
              <a:rPr lang="nl-NL" smtClean="0"/>
              <a:t>5-12-2024</a:t>
            </a:fld>
            <a:endParaRPr lang="nl-NL"/>
          </a:p>
        </p:txBody>
      </p:sp>
      <p:sp>
        <p:nvSpPr>
          <p:cNvPr id="6" name="Tijdelijke aanduiding voor voettekst 5">
            <a:extLst>
              <a:ext uri="{FF2B5EF4-FFF2-40B4-BE49-F238E27FC236}">
                <a16:creationId xmlns:a16="http://schemas.microsoft.com/office/drawing/2014/main" id="{E6BB9EE7-FEBD-712D-E5A2-FBC305B0B7A2}"/>
              </a:ext>
            </a:extLst>
          </p:cNvPr>
          <p:cNvSpPr>
            <a:spLocks noGrp="1"/>
          </p:cNvSpPr>
          <p:nvPr>
            <p:ph type="ftr" sz="quarter" idx="11"/>
          </p:nvPr>
        </p:nvSpPr>
        <p:spPr/>
        <p:txBody>
          <a:bodyPr/>
          <a:lstStyle/>
          <a:p>
            <a:r>
              <a:rPr lang="nl-NL"/>
              <a:t>Mission possibleMission Possible</a:t>
            </a:r>
          </a:p>
        </p:txBody>
      </p:sp>
      <p:sp>
        <p:nvSpPr>
          <p:cNvPr id="7" name="Tijdelijke aanduiding voor dianummer 6">
            <a:extLst>
              <a:ext uri="{FF2B5EF4-FFF2-40B4-BE49-F238E27FC236}">
                <a16:creationId xmlns:a16="http://schemas.microsoft.com/office/drawing/2014/main" id="{5455F114-9993-EE73-DEA3-68C225AB5E64}"/>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33211350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C2BD8C-A36A-0373-C46E-69992627AC2A}"/>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056DEE0-928D-079D-D3DA-8FD3C9B896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C9DA7ED-B4D1-D985-6BA5-C98E9392F410}"/>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A746A5EC-29AE-CD21-2D54-803F30403D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78F41C0-FD87-2D7C-1BAA-2B0DDC7AD2C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E3B9345-0A3A-5D4F-5036-4D94C5A79515}"/>
              </a:ext>
            </a:extLst>
          </p:cNvPr>
          <p:cNvSpPr>
            <a:spLocks noGrp="1"/>
          </p:cNvSpPr>
          <p:nvPr>
            <p:ph type="dt" sz="half" idx="10"/>
          </p:nvPr>
        </p:nvSpPr>
        <p:spPr/>
        <p:txBody>
          <a:bodyPr/>
          <a:lstStyle/>
          <a:p>
            <a:fld id="{24A31F99-5CF7-4184-BFDC-7B489B8D23B4}" type="datetime1">
              <a:rPr lang="nl-NL" smtClean="0"/>
              <a:t>5-12-2024</a:t>
            </a:fld>
            <a:endParaRPr lang="nl-NL"/>
          </a:p>
        </p:txBody>
      </p:sp>
      <p:sp>
        <p:nvSpPr>
          <p:cNvPr id="8" name="Tijdelijke aanduiding voor voettekst 7">
            <a:extLst>
              <a:ext uri="{FF2B5EF4-FFF2-40B4-BE49-F238E27FC236}">
                <a16:creationId xmlns:a16="http://schemas.microsoft.com/office/drawing/2014/main" id="{BD71D911-6ADA-7DD0-37D1-453785A9C123}"/>
              </a:ext>
            </a:extLst>
          </p:cNvPr>
          <p:cNvSpPr>
            <a:spLocks noGrp="1"/>
          </p:cNvSpPr>
          <p:nvPr>
            <p:ph type="ftr" sz="quarter" idx="11"/>
          </p:nvPr>
        </p:nvSpPr>
        <p:spPr/>
        <p:txBody>
          <a:bodyPr/>
          <a:lstStyle/>
          <a:p>
            <a:r>
              <a:rPr lang="nl-NL"/>
              <a:t>Mission possibleMission Possible</a:t>
            </a:r>
          </a:p>
        </p:txBody>
      </p:sp>
      <p:sp>
        <p:nvSpPr>
          <p:cNvPr id="9" name="Tijdelijke aanduiding voor dianummer 8">
            <a:extLst>
              <a:ext uri="{FF2B5EF4-FFF2-40B4-BE49-F238E27FC236}">
                <a16:creationId xmlns:a16="http://schemas.microsoft.com/office/drawing/2014/main" id="{B6EAFC82-2084-BA3E-9A16-E7E9D14AE4B1}"/>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42686520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79FC86-828D-22C9-167D-1CC6EEE79F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BE5DA9C-1067-3704-D4DD-FE673677A5F9}"/>
              </a:ext>
            </a:extLst>
          </p:cNvPr>
          <p:cNvSpPr>
            <a:spLocks noGrp="1"/>
          </p:cNvSpPr>
          <p:nvPr>
            <p:ph type="dt" sz="half" idx="10"/>
          </p:nvPr>
        </p:nvSpPr>
        <p:spPr/>
        <p:txBody>
          <a:bodyPr/>
          <a:lstStyle/>
          <a:p>
            <a:fld id="{AFF80B0C-3B6E-41B5-9A64-26BBA458C8EB}" type="datetime1">
              <a:rPr lang="nl-NL" smtClean="0"/>
              <a:t>5-12-2024</a:t>
            </a:fld>
            <a:endParaRPr lang="nl-NL"/>
          </a:p>
        </p:txBody>
      </p:sp>
      <p:sp>
        <p:nvSpPr>
          <p:cNvPr id="4" name="Tijdelijke aanduiding voor voettekst 3">
            <a:extLst>
              <a:ext uri="{FF2B5EF4-FFF2-40B4-BE49-F238E27FC236}">
                <a16:creationId xmlns:a16="http://schemas.microsoft.com/office/drawing/2014/main" id="{3E5196DB-3B27-1818-4C18-9C9510319DC6}"/>
              </a:ext>
            </a:extLst>
          </p:cNvPr>
          <p:cNvSpPr>
            <a:spLocks noGrp="1"/>
          </p:cNvSpPr>
          <p:nvPr>
            <p:ph type="ftr" sz="quarter" idx="11"/>
          </p:nvPr>
        </p:nvSpPr>
        <p:spPr/>
        <p:txBody>
          <a:bodyPr/>
          <a:lstStyle/>
          <a:p>
            <a:r>
              <a:rPr lang="nl-NL"/>
              <a:t>Mission possibleMission Possible</a:t>
            </a:r>
          </a:p>
        </p:txBody>
      </p:sp>
      <p:sp>
        <p:nvSpPr>
          <p:cNvPr id="5" name="Tijdelijke aanduiding voor dianummer 4">
            <a:extLst>
              <a:ext uri="{FF2B5EF4-FFF2-40B4-BE49-F238E27FC236}">
                <a16:creationId xmlns:a16="http://schemas.microsoft.com/office/drawing/2014/main" id="{3C685232-9ECD-A256-D231-07A7E81B731E}"/>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36023305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A1C5077-9019-8479-0779-F3F6097ACB2A}"/>
              </a:ext>
            </a:extLst>
          </p:cNvPr>
          <p:cNvSpPr>
            <a:spLocks noGrp="1"/>
          </p:cNvSpPr>
          <p:nvPr>
            <p:ph type="dt" sz="half" idx="10"/>
          </p:nvPr>
        </p:nvSpPr>
        <p:spPr/>
        <p:txBody>
          <a:bodyPr/>
          <a:lstStyle/>
          <a:p>
            <a:fld id="{3A30EC32-4A29-4741-98E5-0C72BFAB9705}" type="datetime1">
              <a:rPr lang="nl-NL" smtClean="0"/>
              <a:t>5-12-2024</a:t>
            </a:fld>
            <a:endParaRPr lang="nl-NL"/>
          </a:p>
        </p:txBody>
      </p:sp>
      <p:sp>
        <p:nvSpPr>
          <p:cNvPr id="3" name="Tijdelijke aanduiding voor voettekst 2">
            <a:extLst>
              <a:ext uri="{FF2B5EF4-FFF2-40B4-BE49-F238E27FC236}">
                <a16:creationId xmlns:a16="http://schemas.microsoft.com/office/drawing/2014/main" id="{286C07DB-38AC-915B-E959-5051ECE20893}"/>
              </a:ext>
            </a:extLst>
          </p:cNvPr>
          <p:cNvSpPr>
            <a:spLocks noGrp="1"/>
          </p:cNvSpPr>
          <p:nvPr>
            <p:ph type="ftr" sz="quarter" idx="11"/>
          </p:nvPr>
        </p:nvSpPr>
        <p:spPr/>
        <p:txBody>
          <a:bodyPr/>
          <a:lstStyle/>
          <a:p>
            <a:r>
              <a:rPr lang="nl-NL"/>
              <a:t>Mission possibleMission Possible</a:t>
            </a:r>
          </a:p>
        </p:txBody>
      </p:sp>
      <p:sp>
        <p:nvSpPr>
          <p:cNvPr id="4" name="Tijdelijke aanduiding voor dianummer 3">
            <a:extLst>
              <a:ext uri="{FF2B5EF4-FFF2-40B4-BE49-F238E27FC236}">
                <a16:creationId xmlns:a16="http://schemas.microsoft.com/office/drawing/2014/main" id="{4A7B1C7F-9C86-E514-8980-031193B765C8}"/>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4774651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64BA89-03C3-8F49-C8E3-1A2B4F15E84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9D4DC93-AE8B-5926-6B96-EB9CA95128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284DB0D-953A-BE57-61F2-B715F0DA10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9AD7334-BE9F-33A5-AEB0-B3068E6F0D42}"/>
              </a:ext>
            </a:extLst>
          </p:cNvPr>
          <p:cNvSpPr>
            <a:spLocks noGrp="1"/>
          </p:cNvSpPr>
          <p:nvPr>
            <p:ph type="dt" sz="half" idx="10"/>
          </p:nvPr>
        </p:nvSpPr>
        <p:spPr/>
        <p:txBody>
          <a:bodyPr/>
          <a:lstStyle/>
          <a:p>
            <a:fld id="{C15BD9C3-DB00-4005-AE8C-2BC4F44BE9A6}" type="datetime1">
              <a:rPr lang="nl-NL" smtClean="0"/>
              <a:t>5-12-2024</a:t>
            </a:fld>
            <a:endParaRPr lang="nl-NL"/>
          </a:p>
        </p:txBody>
      </p:sp>
      <p:sp>
        <p:nvSpPr>
          <p:cNvPr id="6" name="Tijdelijke aanduiding voor voettekst 5">
            <a:extLst>
              <a:ext uri="{FF2B5EF4-FFF2-40B4-BE49-F238E27FC236}">
                <a16:creationId xmlns:a16="http://schemas.microsoft.com/office/drawing/2014/main" id="{945AFED5-0896-2C80-67CE-13C461B85000}"/>
              </a:ext>
            </a:extLst>
          </p:cNvPr>
          <p:cNvSpPr>
            <a:spLocks noGrp="1"/>
          </p:cNvSpPr>
          <p:nvPr>
            <p:ph type="ftr" sz="quarter" idx="11"/>
          </p:nvPr>
        </p:nvSpPr>
        <p:spPr/>
        <p:txBody>
          <a:bodyPr/>
          <a:lstStyle/>
          <a:p>
            <a:r>
              <a:rPr lang="nl-NL"/>
              <a:t>Mission possibleMission Possible</a:t>
            </a:r>
          </a:p>
        </p:txBody>
      </p:sp>
      <p:sp>
        <p:nvSpPr>
          <p:cNvPr id="7" name="Tijdelijke aanduiding voor dianummer 6">
            <a:extLst>
              <a:ext uri="{FF2B5EF4-FFF2-40B4-BE49-F238E27FC236}">
                <a16:creationId xmlns:a16="http://schemas.microsoft.com/office/drawing/2014/main" id="{16BC3916-C95A-475F-91EC-631DC9AD826F}"/>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26540274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F5810C-5013-F670-28CF-CFE953FA3E9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FC13E777-94BF-9A4F-15F1-EC05978DBB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8CA69A4-DFC9-59A8-4CAF-D1A0F30C82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6C468AB-78B9-5F34-482C-D6780CB3B181}"/>
              </a:ext>
            </a:extLst>
          </p:cNvPr>
          <p:cNvSpPr>
            <a:spLocks noGrp="1"/>
          </p:cNvSpPr>
          <p:nvPr>
            <p:ph type="dt" sz="half" idx="10"/>
          </p:nvPr>
        </p:nvSpPr>
        <p:spPr/>
        <p:txBody>
          <a:bodyPr/>
          <a:lstStyle/>
          <a:p>
            <a:fld id="{6A0CCB30-3295-408B-9253-DE277663F6F8}" type="datetime1">
              <a:rPr lang="nl-NL" smtClean="0"/>
              <a:t>5-12-2024</a:t>
            </a:fld>
            <a:endParaRPr lang="nl-NL"/>
          </a:p>
        </p:txBody>
      </p:sp>
      <p:sp>
        <p:nvSpPr>
          <p:cNvPr id="6" name="Tijdelijke aanduiding voor voettekst 5">
            <a:extLst>
              <a:ext uri="{FF2B5EF4-FFF2-40B4-BE49-F238E27FC236}">
                <a16:creationId xmlns:a16="http://schemas.microsoft.com/office/drawing/2014/main" id="{417735FA-6917-02D2-9C7E-0E51BF3AE579}"/>
              </a:ext>
            </a:extLst>
          </p:cNvPr>
          <p:cNvSpPr>
            <a:spLocks noGrp="1"/>
          </p:cNvSpPr>
          <p:nvPr>
            <p:ph type="ftr" sz="quarter" idx="11"/>
          </p:nvPr>
        </p:nvSpPr>
        <p:spPr/>
        <p:txBody>
          <a:bodyPr/>
          <a:lstStyle/>
          <a:p>
            <a:r>
              <a:rPr lang="nl-NL"/>
              <a:t>Mission possibleMission Possible</a:t>
            </a:r>
          </a:p>
        </p:txBody>
      </p:sp>
      <p:sp>
        <p:nvSpPr>
          <p:cNvPr id="7" name="Tijdelijke aanduiding voor dianummer 6">
            <a:extLst>
              <a:ext uri="{FF2B5EF4-FFF2-40B4-BE49-F238E27FC236}">
                <a16:creationId xmlns:a16="http://schemas.microsoft.com/office/drawing/2014/main" id="{3115D8B0-4761-9974-B288-2CD6724AD2FF}"/>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22018797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8B41DD-D9E5-9C2A-820C-2864795310BB}"/>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D3A512E-AD2E-E1D6-16E4-5C4547321D3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4473E27-0CE3-45BB-AAE5-B13A285C6086}"/>
              </a:ext>
            </a:extLst>
          </p:cNvPr>
          <p:cNvSpPr>
            <a:spLocks noGrp="1"/>
          </p:cNvSpPr>
          <p:nvPr>
            <p:ph type="dt" sz="half" idx="10"/>
          </p:nvPr>
        </p:nvSpPr>
        <p:spPr/>
        <p:txBody>
          <a:bodyPr/>
          <a:lstStyle/>
          <a:p>
            <a:fld id="{4D438EDE-6CC3-4193-BE8C-6B1E4CC2D06A}" type="datetime1">
              <a:rPr lang="nl-NL" smtClean="0"/>
              <a:t>5-12-2024</a:t>
            </a:fld>
            <a:endParaRPr lang="nl-NL"/>
          </a:p>
        </p:txBody>
      </p:sp>
      <p:sp>
        <p:nvSpPr>
          <p:cNvPr id="5" name="Tijdelijke aanduiding voor voettekst 4">
            <a:extLst>
              <a:ext uri="{FF2B5EF4-FFF2-40B4-BE49-F238E27FC236}">
                <a16:creationId xmlns:a16="http://schemas.microsoft.com/office/drawing/2014/main" id="{39C75BCC-5517-1ED1-BF25-C70FA7A1379A}"/>
              </a:ext>
            </a:extLst>
          </p:cNvPr>
          <p:cNvSpPr>
            <a:spLocks noGrp="1"/>
          </p:cNvSpPr>
          <p:nvPr>
            <p:ph type="ftr" sz="quarter" idx="11"/>
          </p:nvPr>
        </p:nvSpPr>
        <p:spPr/>
        <p:txBody>
          <a:bodyPr/>
          <a:lstStyle/>
          <a:p>
            <a:r>
              <a:rPr lang="nl-NL"/>
              <a:t>Mission possibleMission Possible</a:t>
            </a:r>
          </a:p>
        </p:txBody>
      </p:sp>
      <p:sp>
        <p:nvSpPr>
          <p:cNvPr id="6" name="Tijdelijke aanduiding voor dianummer 5">
            <a:extLst>
              <a:ext uri="{FF2B5EF4-FFF2-40B4-BE49-F238E27FC236}">
                <a16:creationId xmlns:a16="http://schemas.microsoft.com/office/drawing/2014/main" id="{9AFE78D3-4371-8F25-BE99-F043A9D701AE}"/>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40915773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49E6BB76-6B58-1BA6-DFB0-E0EFEA467047}"/>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30818ED-461B-B100-8553-91241425C2B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8ABFFC4-0727-EBC4-1D05-2CD7E26C8F9A}"/>
              </a:ext>
            </a:extLst>
          </p:cNvPr>
          <p:cNvSpPr>
            <a:spLocks noGrp="1"/>
          </p:cNvSpPr>
          <p:nvPr>
            <p:ph type="dt" sz="half" idx="10"/>
          </p:nvPr>
        </p:nvSpPr>
        <p:spPr/>
        <p:txBody>
          <a:bodyPr/>
          <a:lstStyle/>
          <a:p>
            <a:fld id="{BD8F92E4-518B-49B2-B85A-0785F2CB7A2C}" type="datetime1">
              <a:rPr lang="nl-NL" smtClean="0"/>
              <a:t>5-12-2024</a:t>
            </a:fld>
            <a:endParaRPr lang="nl-NL"/>
          </a:p>
        </p:txBody>
      </p:sp>
      <p:sp>
        <p:nvSpPr>
          <p:cNvPr id="5" name="Tijdelijke aanduiding voor voettekst 4">
            <a:extLst>
              <a:ext uri="{FF2B5EF4-FFF2-40B4-BE49-F238E27FC236}">
                <a16:creationId xmlns:a16="http://schemas.microsoft.com/office/drawing/2014/main" id="{65786E29-FC15-801E-C532-CBDB8DE85B81}"/>
              </a:ext>
            </a:extLst>
          </p:cNvPr>
          <p:cNvSpPr>
            <a:spLocks noGrp="1"/>
          </p:cNvSpPr>
          <p:nvPr>
            <p:ph type="ftr" sz="quarter" idx="11"/>
          </p:nvPr>
        </p:nvSpPr>
        <p:spPr/>
        <p:txBody>
          <a:bodyPr/>
          <a:lstStyle/>
          <a:p>
            <a:r>
              <a:rPr lang="nl-NL"/>
              <a:t>Mission possibleMission Possible</a:t>
            </a:r>
          </a:p>
        </p:txBody>
      </p:sp>
      <p:sp>
        <p:nvSpPr>
          <p:cNvPr id="6" name="Tijdelijke aanduiding voor dianummer 5">
            <a:extLst>
              <a:ext uri="{FF2B5EF4-FFF2-40B4-BE49-F238E27FC236}">
                <a16:creationId xmlns:a16="http://schemas.microsoft.com/office/drawing/2014/main" id="{F696C059-B5B3-D290-ED77-B36D4A0CE0C8}"/>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4120430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41DC92-205B-CEBC-94AA-0D84CD6E63A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005B0F8-E544-97AD-C30A-45CE3F1A81E4}"/>
              </a:ext>
            </a:extLst>
          </p:cNvPr>
          <p:cNvSpPr>
            <a:spLocks noGrp="1"/>
          </p:cNvSpPr>
          <p:nvPr>
            <p:ph type="dt" sz="half" idx="10"/>
          </p:nvPr>
        </p:nvSpPr>
        <p:spPr/>
        <p:txBody>
          <a:bodyPr/>
          <a:lstStyle/>
          <a:p>
            <a:fld id="{DFFF9917-5F5F-4AE6-9C37-DA648EF12FEE}" type="datetime1">
              <a:rPr lang="nl-NL" smtClean="0"/>
              <a:t>5-12-2024</a:t>
            </a:fld>
            <a:endParaRPr lang="nl-NL"/>
          </a:p>
        </p:txBody>
      </p:sp>
      <p:sp>
        <p:nvSpPr>
          <p:cNvPr id="4" name="Tijdelijke aanduiding voor voettekst 3">
            <a:extLst>
              <a:ext uri="{FF2B5EF4-FFF2-40B4-BE49-F238E27FC236}">
                <a16:creationId xmlns:a16="http://schemas.microsoft.com/office/drawing/2014/main" id="{CDDA59B5-1DBE-2946-0CCD-BFA5BA7DA95C}"/>
              </a:ext>
            </a:extLst>
          </p:cNvPr>
          <p:cNvSpPr>
            <a:spLocks noGrp="1"/>
          </p:cNvSpPr>
          <p:nvPr>
            <p:ph type="ftr" sz="quarter" idx="11"/>
          </p:nvPr>
        </p:nvSpPr>
        <p:spPr/>
        <p:txBody>
          <a:bodyPr/>
          <a:lstStyle/>
          <a:p>
            <a:r>
              <a:rPr lang="nl-NL"/>
              <a:t>Mission possibleMission Possible</a:t>
            </a:r>
            <a:endParaRPr lang="nl-NL" dirty="0"/>
          </a:p>
        </p:txBody>
      </p:sp>
      <p:sp>
        <p:nvSpPr>
          <p:cNvPr id="5" name="Tijdelijke aanduiding voor dianummer 4">
            <a:extLst>
              <a:ext uri="{FF2B5EF4-FFF2-40B4-BE49-F238E27FC236}">
                <a16:creationId xmlns:a16="http://schemas.microsoft.com/office/drawing/2014/main" id="{47A8F990-7F18-50CF-08F8-3E603852FB63}"/>
              </a:ext>
            </a:extLst>
          </p:cNvPr>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29995619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nl-NL"/>
              <a:t>Klik om stijl te bewerken</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037C3353-8770-4094-9584-C5739362F807}" type="datetime1">
              <a:rPr lang="nl-NL" smtClean="0"/>
              <a:t>5-12-2024</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dirty="0"/>
          </a:p>
        </p:txBody>
      </p:sp>
    </p:spTree>
    <p:extLst>
      <p:ext uri="{BB962C8B-B14F-4D97-AF65-F5344CB8AC3E}">
        <p14:creationId xmlns:p14="http://schemas.microsoft.com/office/powerpoint/2010/main" val="34333326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346F652-8E2F-41D7-9711-AC4685EA3966}" type="datetime1">
              <a:rPr lang="nl-NL" smtClean="0"/>
              <a:t>5-12-2024</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35033081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nl-NL"/>
              <a:t>Klik om stijl te bewerken</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593B0B3B-55A7-4123-8C6A-5B80D2FA73DE}" type="datetime1">
              <a:rPr lang="nl-NL" smtClean="0"/>
              <a:t>5-12-2024</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4002526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B24C07B6-C2BD-4DCF-A9DC-80ADC01859B1}" type="datetime1">
              <a:rPr lang="nl-NL" smtClean="0"/>
              <a:t>5-12-2024</a:t>
            </a:fld>
            <a:endParaRPr lang="nl-NL"/>
          </a:p>
        </p:txBody>
      </p:sp>
      <p:sp>
        <p:nvSpPr>
          <p:cNvPr id="6" name="Footer Placeholder 5"/>
          <p:cNvSpPr>
            <a:spLocks noGrp="1"/>
          </p:cNvSpPr>
          <p:nvPr>
            <p:ph type="ftr" sz="quarter" idx="11"/>
          </p:nvPr>
        </p:nvSpPr>
        <p:spPr/>
        <p:txBody>
          <a:bodyPr/>
          <a:lstStyle/>
          <a:p>
            <a:r>
              <a:rPr lang="nl-NL"/>
              <a:t>Mission possibleMission Possible</a:t>
            </a:r>
            <a:endParaRPr lang="nl-NL" dirty="0"/>
          </a:p>
        </p:txBody>
      </p:sp>
      <p:sp>
        <p:nvSpPr>
          <p:cNvPr id="7" name="Slide Number Placeholder 6"/>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1969592104"/>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36803D64-9D34-41CB-A6F6-5649342614E5}" type="datetime1">
              <a:rPr lang="nl-NL" smtClean="0"/>
              <a:t>5-12-2024</a:t>
            </a:fld>
            <a:endParaRPr lang="nl-NL"/>
          </a:p>
        </p:txBody>
      </p:sp>
      <p:sp>
        <p:nvSpPr>
          <p:cNvPr id="8" name="Footer Placeholder 7"/>
          <p:cNvSpPr>
            <a:spLocks noGrp="1"/>
          </p:cNvSpPr>
          <p:nvPr>
            <p:ph type="ftr" sz="quarter" idx="11"/>
          </p:nvPr>
        </p:nvSpPr>
        <p:spPr/>
        <p:txBody>
          <a:bodyPr/>
          <a:lstStyle/>
          <a:p>
            <a:r>
              <a:rPr lang="nl-NL"/>
              <a:t>Mission possibleMission Possible</a:t>
            </a:r>
            <a:endParaRPr lang="nl-NL" dirty="0"/>
          </a:p>
        </p:txBody>
      </p:sp>
      <p:sp>
        <p:nvSpPr>
          <p:cNvPr id="9" name="Slide Number Placeholder 8"/>
          <p:cNvSpPr>
            <a:spLocks noGrp="1"/>
          </p:cNvSpPr>
          <p:nvPr>
            <p:ph type="sldNum" sz="quarter" idx="12"/>
          </p:nvPr>
        </p:nvSpPr>
        <p:spPr/>
        <p:txBody>
          <a:bodyPr/>
          <a:lstStyle/>
          <a:p>
            <a:fld id="{B88BE8C2-402C-4CD1-BA8A-8ED3B9FFFB35}" type="slidenum">
              <a:rPr lang="nl-NL" smtClean="0"/>
              <a:t>‹nr.›</a:t>
            </a:fld>
            <a:endParaRPr lang="nl-NL" dirty="0"/>
          </a:p>
        </p:txBody>
      </p:sp>
    </p:spTree>
    <p:extLst>
      <p:ext uri="{BB962C8B-B14F-4D97-AF65-F5344CB8AC3E}">
        <p14:creationId xmlns:p14="http://schemas.microsoft.com/office/powerpoint/2010/main" val="1127871160"/>
      </p:ext>
    </p:extLst>
  </p:cSld>
  <p:clrMapOvr>
    <a:masterClrMapping/>
  </p:clrMapOvr>
  <p:hf sldNum="0" hdr="0" ftr="0"/>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B8EE291F-CB40-4B83-A3C1-B20BAC88AE4C}" type="datetime1">
              <a:rPr lang="nl-NL" smtClean="0"/>
              <a:t>5-12-2024</a:t>
            </a:fld>
            <a:endParaRPr lang="nl-NL"/>
          </a:p>
        </p:txBody>
      </p:sp>
      <p:sp>
        <p:nvSpPr>
          <p:cNvPr id="4" name="Footer Placeholder 3"/>
          <p:cNvSpPr>
            <a:spLocks noGrp="1"/>
          </p:cNvSpPr>
          <p:nvPr>
            <p:ph type="ftr" sz="quarter" idx="11"/>
          </p:nvPr>
        </p:nvSpPr>
        <p:spPr/>
        <p:txBody>
          <a:bodyPr/>
          <a:lstStyle/>
          <a:p>
            <a:r>
              <a:rPr lang="nl-NL"/>
              <a:t>Mission possibleMission Possible</a:t>
            </a:r>
            <a:endParaRPr lang="nl-NL" dirty="0"/>
          </a:p>
        </p:txBody>
      </p:sp>
      <p:sp>
        <p:nvSpPr>
          <p:cNvPr id="5" name="Slide Number Placeholder 4"/>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33060994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5E39A0-AA2A-484A-907D-A19B538A13ED}" type="datetime1">
              <a:rPr lang="nl-NL" smtClean="0"/>
              <a:t>5-12-2024</a:t>
            </a:fld>
            <a:endParaRPr lang="nl-NL"/>
          </a:p>
        </p:txBody>
      </p:sp>
      <p:sp>
        <p:nvSpPr>
          <p:cNvPr id="3" name="Footer Placeholder 2"/>
          <p:cNvSpPr>
            <a:spLocks noGrp="1"/>
          </p:cNvSpPr>
          <p:nvPr>
            <p:ph type="ftr" sz="quarter" idx="11"/>
          </p:nvPr>
        </p:nvSpPr>
        <p:spPr/>
        <p:txBody>
          <a:bodyPr/>
          <a:lstStyle/>
          <a:p>
            <a:r>
              <a:rPr lang="nl-NL"/>
              <a:t>Mission possibleMission Possible</a:t>
            </a:r>
            <a:endParaRPr lang="nl-NL" dirty="0"/>
          </a:p>
        </p:txBody>
      </p:sp>
      <p:sp>
        <p:nvSpPr>
          <p:cNvPr id="4" name="Slide Number Placeholder 3"/>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2875333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nl-NL"/>
              <a:t>Klik om stijl te bewerken</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D79677D-3029-4525-8235-228606CBCD6B}" type="datetime1">
              <a:rPr lang="nl-NL" smtClean="0"/>
              <a:t>5-12-2024</a:t>
            </a:fld>
            <a:endParaRPr lang="nl-NL"/>
          </a:p>
        </p:txBody>
      </p:sp>
      <p:sp>
        <p:nvSpPr>
          <p:cNvPr id="6" name="Footer Placeholder 5"/>
          <p:cNvSpPr>
            <a:spLocks noGrp="1"/>
          </p:cNvSpPr>
          <p:nvPr>
            <p:ph type="ftr" sz="quarter" idx="11"/>
          </p:nvPr>
        </p:nvSpPr>
        <p:spPr/>
        <p:txBody>
          <a:bodyPr/>
          <a:lstStyle/>
          <a:p>
            <a:r>
              <a:rPr lang="nl-NL"/>
              <a:t>Mission possibleMission Possible</a:t>
            </a:r>
            <a:endParaRPr lang="nl-NL" dirty="0"/>
          </a:p>
        </p:txBody>
      </p:sp>
      <p:sp>
        <p:nvSpPr>
          <p:cNvPr id="7" name="Slide Number Placeholder 6"/>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3375982897"/>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nl-NL"/>
              <a:t>Klik om stijl te bewerken</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a:xfrm>
            <a:off x="6399212" y="5883275"/>
            <a:ext cx="914400" cy="365125"/>
          </a:xfrm>
        </p:spPr>
        <p:txBody>
          <a:bodyPr/>
          <a:lstStyle/>
          <a:p>
            <a:fld id="{61A26AAF-6CD8-44C2-BCA4-62D5611CE608}" type="datetime1">
              <a:rPr lang="nl-NL" smtClean="0"/>
              <a:t>5-12-2024</a:t>
            </a:fld>
            <a:endParaRPr lang="nl-NL"/>
          </a:p>
        </p:txBody>
      </p:sp>
      <p:sp>
        <p:nvSpPr>
          <p:cNvPr id="6" name="Footer Placeholder 5"/>
          <p:cNvSpPr>
            <a:spLocks noGrp="1"/>
          </p:cNvSpPr>
          <p:nvPr>
            <p:ph type="ftr" sz="quarter" idx="11"/>
          </p:nvPr>
        </p:nvSpPr>
        <p:spPr>
          <a:xfrm>
            <a:off x="1141412" y="5883275"/>
            <a:ext cx="5105400" cy="365125"/>
          </a:xfrm>
        </p:spPr>
        <p:txBody>
          <a:bodyPr/>
          <a:lstStyle/>
          <a:p>
            <a:r>
              <a:rPr lang="en-US"/>
              <a:t>Mission possibleMission Possible</a:t>
            </a:r>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5588833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6803D64-9D34-41CB-A6F6-5649342614E5}" type="datetime1">
              <a:rPr lang="nl-NL" smtClean="0"/>
              <a:t>5-12-2024</a:t>
            </a:fld>
            <a:endParaRPr lang="nl-NL"/>
          </a:p>
        </p:txBody>
      </p:sp>
      <p:sp>
        <p:nvSpPr>
          <p:cNvPr id="6" name="Footer Placeholder 5"/>
          <p:cNvSpPr>
            <a:spLocks noGrp="1"/>
          </p:cNvSpPr>
          <p:nvPr>
            <p:ph type="ftr" sz="quarter" idx="11"/>
          </p:nvPr>
        </p:nvSpPr>
        <p:spPr/>
        <p:txBody>
          <a:bodyPr/>
          <a:lstStyle/>
          <a:p>
            <a:r>
              <a:rPr lang="nl-NL"/>
              <a:t>Mission possibleMission Possible</a:t>
            </a:r>
            <a:endParaRPr lang="nl-NL" dirty="0"/>
          </a:p>
        </p:txBody>
      </p:sp>
      <p:sp>
        <p:nvSpPr>
          <p:cNvPr id="7" name="Slide Number Placeholder 6"/>
          <p:cNvSpPr>
            <a:spLocks noGrp="1"/>
          </p:cNvSpPr>
          <p:nvPr>
            <p:ph type="sldNum" sz="quarter" idx="12"/>
          </p:nvPr>
        </p:nvSpPr>
        <p:spPr/>
        <p:txBody>
          <a:bodyPr/>
          <a:lstStyle/>
          <a:p>
            <a:fld id="{B88BE8C2-402C-4CD1-BA8A-8ED3B9FFFB35}" type="slidenum">
              <a:rPr lang="nl-NL" smtClean="0"/>
              <a:t>‹nr.›</a:t>
            </a:fld>
            <a:endParaRPr lang="nl-NL" dirty="0"/>
          </a:p>
        </p:txBody>
      </p:sp>
    </p:spTree>
    <p:extLst>
      <p:ext uri="{BB962C8B-B14F-4D97-AF65-F5344CB8AC3E}">
        <p14:creationId xmlns:p14="http://schemas.microsoft.com/office/powerpoint/2010/main" val="1866203164"/>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6DB22AFB-662A-491B-BC45-02E830531256}" type="datetime1">
              <a:rPr lang="nl-NL" smtClean="0"/>
              <a:t>5-12-2024</a:t>
            </a:fld>
            <a:endParaRPr lang="nl-NL"/>
          </a:p>
        </p:txBody>
      </p:sp>
      <p:sp>
        <p:nvSpPr>
          <p:cNvPr id="6" name="Footer Placeholder 5"/>
          <p:cNvSpPr>
            <a:spLocks noGrp="1"/>
          </p:cNvSpPr>
          <p:nvPr>
            <p:ph type="ftr" sz="quarter" idx="11"/>
          </p:nvPr>
        </p:nvSpPr>
        <p:spPr/>
        <p:txBody>
          <a:bodyPr/>
          <a:lstStyle/>
          <a:p>
            <a:r>
              <a:rPr lang="nl-NL"/>
              <a:t>Mission possibleMission Possible</a:t>
            </a:r>
            <a:endParaRPr lang="nl-NL" dirty="0"/>
          </a:p>
        </p:txBody>
      </p:sp>
      <p:sp>
        <p:nvSpPr>
          <p:cNvPr id="7" name="Slide Number Placeholder 6"/>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33813654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nl-NL"/>
              <a:t>Klik om stijl te bewerken</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36803D64-9D34-41CB-A6F6-5649342614E5}" type="datetime1">
              <a:rPr lang="nl-NL" smtClean="0"/>
              <a:t>5-12-2024</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dirty="0"/>
          </a:p>
        </p:txBody>
      </p:sp>
    </p:spTree>
    <p:extLst>
      <p:ext uri="{BB962C8B-B14F-4D97-AF65-F5344CB8AC3E}">
        <p14:creationId xmlns:p14="http://schemas.microsoft.com/office/powerpoint/2010/main" val="3411935037"/>
      </p:ext>
    </p:extLst>
  </p:cSld>
  <p:clrMapOvr>
    <a:masterClrMapping/>
  </p:clrMapOvr>
  <p:hf sldNum="0" hdr="0" ftr="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nl-NL"/>
              <a:t>Klik om stijl te bewerken</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nl-NL"/>
              <a:t>Klikken om de tekststijl van het model te bewerken</a:t>
            </a:r>
          </a:p>
        </p:txBody>
      </p:sp>
      <p:sp>
        <p:nvSpPr>
          <p:cNvPr id="4" name="Date Placeholder 3"/>
          <p:cNvSpPr>
            <a:spLocks noGrp="1"/>
          </p:cNvSpPr>
          <p:nvPr>
            <p:ph type="dt" sz="half" idx="10"/>
          </p:nvPr>
        </p:nvSpPr>
        <p:spPr/>
        <p:txBody>
          <a:bodyPr/>
          <a:lstStyle/>
          <a:p>
            <a:fld id="{36803D64-9D34-41CB-A6F6-5649342614E5}" type="datetime1">
              <a:rPr lang="nl-NL" smtClean="0"/>
              <a:t>5-12-2024</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dirty="0"/>
          </a:p>
        </p:txBody>
      </p:sp>
    </p:spTree>
    <p:extLst>
      <p:ext uri="{BB962C8B-B14F-4D97-AF65-F5344CB8AC3E}">
        <p14:creationId xmlns:p14="http://schemas.microsoft.com/office/powerpoint/2010/main" val="33877023"/>
      </p:ext>
    </p:extLst>
  </p:cSld>
  <p:clrMapOvr>
    <a:masterClrMapping/>
  </p:clrMapOvr>
  <p:hf sldNum="0" hdr="0" ftr="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nl-NL"/>
              <a:t>Klik om stijl te bewerken</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nl-NL"/>
              <a:t>Klikken om de tekststijl van het model te bewerken</a:t>
            </a:r>
          </a:p>
        </p:txBody>
      </p:sp>
      <p:sp>
        <p:nvSpPr>
          <p:cNvPr id="4" name="Date Placeholder 3"/>
          <p:cNvSpPr>
            <a:spLocks noGrp="1"/>
          </p:cNvSpPr>
          <p:nvPr>
            <p:ph type="dt" sz="half" idx="10"/>
          </p:nvPr>
        </p:nvSpPr>
        <p:spPr/>
        <p:txBody>
          <a:bodyPr/>
          <a:lstStyle/>
          <a:p>
            <a:fld id="{36803D64-9D34-41CB-A6F6-5649342614E5}" type="datetime1">
              <a:rPr lang="nl-NL" smtClean="0"/>
              <a:t>5-12-2024</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dirty="0"/>
          </a:p>
        </p:txBody>
      </p:sp>
    </p:spTree>
    <p:extLst>
      <p:ext uri="{BB962C8B-B14F-4D97-AF65-F5344CB8AC3E}">
        <p14:creationId xmlns:p14="http://schemas.microsoft.com/office/powerpoint/2010/main" val="1916917171"/>
      </p:ext>
    </p:extLst>
  </p:cSld>
  <p:clrMapOvr>
    <a:masterClrMapping/>
  </p:clrMapOvr>
  <p:hf sldNum="0" hdr="0" ftr="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nl-NL"/>
              <a:t>Klik om stijl te bewerken</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nl-NL"/>
              <a:t>Klikken om de tekststijl van het model te bewerken</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36803D64-9D34-41CB-A6F6-5649342614E5}" type="datetime1">
              <a:rPr lang="nl-NL" smtClean="0"/>
              <a:t>5-12-2024</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dirty="0"/>
          </a:p>
        </p:txBody>
      </p:sp>
    </p:spTree>
    <p:extLst>
      <p:ext uri="{BB962C8B-B14F-4D97-AF65-F5344CB8AC3E}">
        <p14:creationId xmlns:p14="http://schemas.microsoft.com/office/powerpoint/2010/main" val="2723519821"/>
      </p:ext>
    </p:extLst>
  </p:cSld>
  <p:clrMapOvr>
    <a:masterClrMapping/>
  </p:clrMapOvr>
  <p:hf sldNum="0" hdr="0" ftr="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nl-NL"/>
              <a:t>Klik om stijl te bewerken</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nl-NL"/>
              <a:t>Klikken om de tekststijl van het model te bewerken</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36803D64-9D34-41CB-A6F6-5649342614E5}" type="datetime1">
              <a:rPr lang="nl-NL" smtClean="0"/>
              <a:t>5-12-2024</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dirty="0"/>
          </a:p>
        </p:txBody>
      </p:sp>
    </p:spTree>
    <p:extLst>
      <p:ext uri="{BB962C8B-B14F-4D97-AF65-F5344CB8AC3E}">
        <p14:creationId xmlns:p14="http://schemas.microsoft.com/office/powerpoint/2010/main" val="3688287870"/>
      </p:ext>
    </p:extLst>
  </p:cSld>
  <p:clrMapOvr>
    <a:masterClrMapping/>
  </p:clrMapOvr>
  <p:hf sldNum="0" hdr="0" ftr="0"/>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696B13D-36E9-4482-A93B-F4C32187331B}" type="datetime1">
              <a:rPr lang="nl-NL" smtClean="0"/>
              <a:t>5-12-2024</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8421521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7DBE5786-6DB4-4094-A4D7-9103A07A6C7F}" type="datetime1">
              <a:rPr lang="nl-NL" smtClean="0"/>
              <a:t>5-12-2024</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34496171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48FCAC-2FAF-E26D-F481-C20AB1D51B6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9687A27-2846-C0B7-4E44-8EE2226C6FBF}"/>
              </a:ext>
            </a:extLst>
          </p:cNvPr>
          <p:cNvSpPr>
            <a:spLocks noGrp="1"/>
          </p:cNvSpPr>
          <p:nvPr>
            <p:ph type="dt" sz="half" idx="10"/>
          </p:nvPr>
        </p:nvSpPr>
        <p:spPr/>
        <p:txBody>
          <a:bodyPr/>
          <a:lstStyle/>
          <a:p>
            <a:fld id="{70267995-72B9-401F-A5F4-47622FB4EE0D}" type="datetime1">
              <a:rPr lang="nl-NL" smtClean="0"/>
              <a:t>5-12-2024</a:t>
            </a:fld>
            <a:endParaRPr lang="nl-NL"/>
          </a:p>
        </p:txBody>
      </p:sp>
      <p:sp>
        <p:nvSpPr>
          <p:cNvPr id="4" name="Tijdelijke aanduiding voor voettekst 3">
            <a:extLst>
              <a:ext uri="{FF2B5EF4-FFF2-40B4-BE49-F238E27FC236}">
                <a16:creationId xmlns:a16="http://schemas.microsoft.com/office/drawing/2014/main" id="{1BAB1AAC-716B-C185-45F7-6BF77AF7E654}"/>
              </a:ext>
            </a:extLst>
          </p:cNvPr>
          <p:cNvSpPr>
            <a:spLocks noGrp="1"/>
          </p:cNvSpPr>
          <p:nvPr>
            <p:ph type="ftr" sz="quarter" idx="11"/>
          </p:nvPr>
        </p:nvSpPr>
        <p:spPr/>
        <p:txBody>
          <a:bodyPr/>
          <a:lstStyle/>
          <a:p>
            <a:r>
              <a:rPr lang="nl-NL"/>
              <a:t>Mission possibleMission Possible</a:t>
            </a:r>
            <a:endParaRPr lang="nl-NL" dirty="0"/>
          </a:p>
        </p:txBody>
      </p:sp>
      <p:sp>
        <p:nvSpPr>
          <p:cNvPr id="5" name="Tijdelijke aanduiding voor dianummer 4">
            <a:extLst>
              <a:ext uri="{FF2B5EF4-FFF2-40B4-BE49-F238E27FC236}">
                <a16:creationId xmlns:a16="http://schemas.microsoft.com/office/drawing/2014/main" id="{4338193A-27B3-B2DF-237E-D97DA0695CF6}"/>
              </a:ext>
            </a:extLst>
          </p:cNvPr>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1563994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2154D9B-FDC6-4A50-B5C5-B38465F79DB8}" type="datetime1">
              <a:rPr lang="nl-NL" smtClean="0"/>
              <a:t>5-12-2024</a:t>
            </a:fld>
            <a:endParaRPr lang="nl-NL"/>
          </a:p>
        </p:txBody>
      </p:sp>
      <p:sp>
        <p:nvSpPr>
          <p:cNvPr id="8" name="Footer Placeholder 7"/>
          <p:cNvSpPr>
            <a:spLocks noGrp="1"/>
          </p:cNvSpPr>
          <p:nvPr>
            <p:ph type="ftr" sz="quarter" idx="11"/>
          </p:nvPr>
        </p:nvSpPr>
        <p:spPr/>
        <p:txBody>
          <a:bodyPr/>
          <a:lstStyle/>
          <a:p>
            <a:r>
              <a:rPr lang="nl-NL"/>
              <a:t>Mission possibleMission Possible</a:t>
            </a:r>
            <a:endParaRPr lang="nl-NL" dirty="0"/>
          </a:p>
        </p:txBody>
      </p:sp>
      <p:sp>
        <p:nvSpPr>
          <p:cNvPr id="9" name="Slide Number Placeholder 8"/>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3843237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16911E28-6EC9-4CC7-8722-DEC25FE6B592}" type="datetime1">
              <a:rPr lang="nl-NL" smtClean="0"/>
              <a:t>5-12-2024</a:t>
            </a:fld>
            <a:endParaRPr lang="nl-NL"/>
          </a:p>
        </p:txBody>
      </p:sp>
      <p:sp>
        <p:nvSpPr>
          <p:cNvPr id="4" name="Footer Placeholder 3"/>
          <p:cNvSpPr>
            <a:spLocks noGrp="1"/>
          </p:cNvSpPr>
          <p:nvPr>
            <p:ph type="ftr" sz="quarter" idx="11"/>
          </p:nvPr>
        </p:nvSpPr>
        <p:spPr/>
        <p:txBody>
          <a:bodyPr/>
          <a:lstStyle/>
          <a:p>
            <a:r>
              <a:rPr lang="nl-NL"/>
              <a:t>Mission possibleMission Possible</a:t>
            </a:r>
            <a:endParaRPr lang="nl-NL" dirty="0"/>
          </a:p>
        </p:txBody>
      </p:sp>
      <p:sp>
        <p:nvSpPr>
          <p:cNvPr id="5" name="Slide Number Placeholder 4"/>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790434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4269E4-93CC-4D60-A0BD-1A41E0953A71}" type="datetime1">
              <a:rPr lang="nl-NL" smtClean="0"/>
              <a:t>5-12-2024</a:t>
            </a:fld>
            <a:endParaRPr lang="nl-NL"/>
          </a:p>
        </p:txBody>
      </p:sp>
      <p:sp>
        <p:nvSpPr>
          <p:cNvPr id="3" name="Footer Placeholder 2"/>
          <p:cNvSpPr>
            <a:spLocks noGrp="1"/>
          </p:cNvSpPr>
          <p:nvPr>
            <p:ph type="ftr" sz="quarter" idx="11"/>
          </p:nvPr>
        </p:nvSpPr>
        <p:spPr/>
        <p:txBody>
          <a:bodyPr/>
          <a:lstStyle/>
          <a:p>
            <a:r>
              <a:rPr lang="nl-NL"/>
              <a:t>Mission possibleMission Possible</a:t>
            </a:r>
            <a:endParaRPr lang="nl-NL" dirty="0"/>
          </a:p>
        </p:txBody>
      </p:sp>
      <p:sp>
        <p:nvSpPr>
          <p:cNvPr id="4" name="Slide Number Placeholder 3"/>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783296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2.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2.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image" Target="../media/image2.pn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19" Type="http://schemas.openxmlformats.org/officeDocument/2006/relationships/theme" Target="../theme/theme5.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duotone>
              <a:prstClr val="black"/>
              <a:schemeClr val="tx2">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36803D64-9D34-41CB-A6F6-5649342614E5}" type="datetime1">
              <a:rPr lang="nl-NL" smtClean="0"/>
              <a:t>5-12-2024</a:t>
            </a:fld>
            <a:endParaRPr lang="nl-NL"/>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200" i="1">
                <a:solidFill>
                  <a:schemeClr val="tx2"/>
                </a:solidFill>
                <a:latin typeface="Terminator Dark Fate" panose="02000500000000000000" pitchFamily="2" charset="0"/>
              </a:defRPr>
            </a:lvl1pPr>
          </a:lstStyle>
          <a:p>
            <a:r>
              <a:rPr lang="nl-NL"/>
              <a:t>Mission possibleMission Possible</a:t>
            </a:r>
            <a:endParaRPr lang="nl-NL"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7">
                <a:duotone>
                  <a:schemeClr val="accent1">
                    <a:shade val="45000"/>
                    <a:satMod val="135000"/>
                  </a:schemeClr>
                  <a:prstClr val="white"/>
                </a:duotone>
                <a:extLst>
                  <a:ext uri="{BEBA8EAE-BF5A-486C-A8C5-ECC9F3942E4B}">
                    <a14:imgProps xmlns:a14="http://schemas.microsoft.com/office/drawing/2010/main">
                      <a14:imgLayer r:embed="rId18">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B88BE8C2-402C-4CD1-BA8A-8ED3B9FFFB35}" type="slidenum">
              <a:rPr lang="nl-NL" smtClean="0"/>
              <a:t>‹nr.›</a:t>
            </a:fld>
            <a:endParaRPr lang="nl-NL" dirty="0"/>
          </a:p>
        </p:txBody>
      </p:sp>
    </p:spTree>
    <p:extLst>
      <p:ext uri="{BB962C8B-B14F-4D97-AF65-F5344CB8AC3E}">
        <p14:creationId xmlns:p14="http://schemas.microsoft.com/office/powerpoint/2010/main" val="3363791047"/>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940" r:id="rId4"/>
    <p:sldLayoutId id="2147483939"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 id="2147483965" r:id="rId14"/>
  </p:sldLayoutIdLst>
  <p:hf sldNum="0" hdr="0" ftr="0"/>
  <p:txStyles>
    <p:titleStyle>
      <a:lvl1pPr algn="l" defTabSz="914400" rtl="0" eaLnBrk="1" latinLnBrk="0" hangingPunct="1">
        <a:lnSpc>
          <a:spcPct val="90000"/>
        </a:lnSpc>
        <a:spcBef>
          <a:spcPct val="0"/>
        </a:spcBef>
        <a:buNone/>
        <a:defRPr sz="5400" kern="1200" cap="all" baseline="0">
          <a:blipFill>
            <a:blip r:embed="rId19">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duotone>
              <a:prstClr val="black"/>
              <a:schemeClr val="tx2">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49A156C-9956-9C06-1929-FE7D005E91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FDC5DD6-ACCB-12A8-585A-C8D88EF626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2DAEC56-2657-0384-AB99-03C29A08FE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7531D2-D87B-43CC-85D2-9D3EE5EEFD80}" type="datetime1">
              <a:rPr lang="nl-NL" smtClean="0"/>
              <a:t>5-12-2024</a:t>
            </a:fld>
            <a:endParaRPr lang="nl-NL"/>
          </a:p>
        </p:txBody>
      </p:sp>
      <p:sp>
        <p:nvSpPr>
          <p:cNvPr id="5" name="Tijdelijke aanduiding voor voettekst 4">
            <a:extLst>
              <a:ext uri="{FF2B5EF4-FFF2-40B4-BE49-F238E27FC236}">
                <a16:creationId xmlns:a16="http://schemas.microsoft.com/office/drawing/2014/main" id="{700B5DDA-D091-73EF-4D13-E971A843BF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067E94D5-D1EB-842C-1E74-32EF0F01CF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96DBDA-9033-4572-9938-1180B2811EC4}" type="slidenum">
              <a:rPr lang="nl-NL" smtClean="0"/>
              <a:t>‹nr.›</a:t>
            </a:fld>
            <a:endParaRPr lang="nl-NL"/>
          </a:p>
        </p:txBody>
      </p:sp>
    </p:spTree>
    <p:extLst>
      <p:ext uri="{BB962C8B-B14F-4D97-AF65-F5344CB8AC3E}">
        <p14:creationId xmlns:p14="http://schemas.microsoft.com/office/powerpoint/2010/main" val="3153571347"/>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duotone>
              <a:prstClr val="black"/>
              <a:schemeClr val="tx2">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AB37D8C-02C0-19E5-4AD2-CA66CEBAD6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86C7CD2-43DC-F6DC-295D-5BE559AD58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68AFB1A-6BB1-B718-FFEE-2849832B7F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A63EF2-7D11-4BA1-8171-343512253FCD}" type="datetime1">
              <a:rPr lang="nl-NL" smtClean="0"/>
              <a:t>5-12-2024</a:t>
            </a:fld>
            <a:endParaRPr lang="nl-NL"/>
          </a:p>
        </p:txBody>
      </p:sp>
      <p:sp>
        <p:nvSpPr>
          <p:cNvPr id="5" name="Tijdelijke aanduiding voor voettekst 4">
            <a:extLst>
              <a:ext uri="{FF2B5EF4-FFF2-40B4-BE49-F238E27FC236}">
                <a16:creationId xmlns:a16="http://schemas.microsoft.com/office/drawing/2014/main" id="{B1EA07D4-FD2A-F563-2CB4-F642A89CD3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4A2D4217-9C0B-CEE5-02EC-677493A249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93E58-BB4A-4072-BD84-7389E307707A}" type="slidenum">
              <a:rPr lang="nl-NL" smtClean="0"/>
              <a:t>‹nr.›</a:t>
            </a:fld>
            <a:endParaRPr lang="nl-NL"/>
          </a:p>
        </p:txBody>
      </p:sp>
    </p:spTree>
    <p:extLst>
      <p:ext uri="{BB962C8B-B14F-4D97-AF65-F5344CB8AC3E}">
        <p14:creationId xmlns:p14="http://schemas.microsoft.com/office/powerpoint/2010/main" val="801388502"/>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901" r:id="rId3"/>
    <p:sldLayoutId id="2147483902"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 id="2147483900" r:id="rId13"/>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duotone>
              <a:prstClr val="black"/>
              <a:schemeClr val="tx2">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5CD7A72-BD11-C42C-FD59-F4DA297DF4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4E00F24-7417-D5A1-7A24-4656A07B55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4812975-E19C-2DD0-0606-516E7AB082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697B03-C5AA-4988-9805-81ACF4E81C47}" type="datetime1">
              <a:rPr lang="nl-NL" smtClean="0"/>
              <a:t>5-12-2024</a:t>
            </a:fld>
            <a:endParaRPr lang="nl-NL"/>
          </a:p>
        </p:txBody>
      </p:sp>
      <p:sp>
        <p:nvSpPr>
          <p:cNvPr id="5" name="Tijdelijke aanduiding voor voettekst 4">
            <a:extLst>
              <a:ext uri="{FF2B5EF4-FFF2-40B4-BE49-F238E27FC236}">
                <a16:creationId xmlns:a16="http://schemas.microsoft.com/office/drawing/2014/main" id="{212000C8-57E8-7546-ACE9-0EFF03442D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Mission possibleMission Possible</a:t>
            </a:r>
          </a:p>
        </p:txBody>
      </p:sp>
      <p:sp>
        <p:nvSpPr>
          <p:cNvPr id="6" name="Tijdelijke aanduiding voor dianummer 5">
            <a:extLst>
              <a:ext uri="{FF2B5EF4-FFF2-40B4-BE49-F238E27FC236}">
                <a16:creationId xmlns:a16="http://schemas.microsoft.com/office/drawing/2014/main" id="{49B2C595-0BDE-FCA2-7793-6665141C0A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5FB5B-536A-4405-B62B-A829FD6320B7}" type="slidenum">
              <a:rPr lang="nl-NL" smtClean="0"/>
              <a:t>‹nr.›</a:t>
            </a:fld>
            <a:endParaRPr lang="nl-NL"/>
          </a:p>
        </p:txBody>
      </p:sp>
    </p:spTree>
    <p:extLst>
      <p:ext uri="{BB962C8B-B14F-4D97-AF65-F5344CB8AC3E}">
        <p14:creationId xmlns:p14="http://schemas.microsoft.com/office/powerpoint/2010/main" val="524489114"/>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duotone>
              <a:prstClr val="black"/>
              <a:schemeClr val="tx2">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36803D64-9D34-41CB-A6F6-5649342614E5}" type="datetime1">
              <a:rPr lang="nl-NL" smtClean="0"/>
              <a:t>5-12-2024</a:t>
            </a:fld>
            <a:endParaRPr lang="nl-NL"/>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r>
              <a:rPr lang="nl-NL"/>
              <a:t>Mission possibleMission Possible</a:t>
            </a:r>
            <a:endParaRPr lang="nl-NL"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88BE8C2-402C-4CD1-BA8A-8ED3B9FFFB35}" type="slidenum">
              <a:rPr lang="nl-NL" smtClean="0"/>
              <a:t>‹nr.›</a:t>
            </a:fld>
            <a:endParaRPr lang="nl-NL" dirty="0"/>
          </a:p>
        </p:txBody>
      </p:sp>
    </p:spTree>
    <p:extLst>
      <p:ext uri="{BB962C8B-B14F-4D97-AF65-F5344CB8AC3E}">
        <p14:creationId xmlns:p14="http://schemas.microsoft.com/office/powerpoint/2010/main" val="1611654696"/>
      </p:ext>
    </p:extLst>
  </p:cSld>
  <p:clrMap bg1="dk1" tx1="lt1" bg2="dk2" tx2="lt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 id="2147484192" r:id="rId12"/>
    <p:sldLayoutId id="2147484193" r:id="rId13"/>
    <p:sldLayoutId id="2147484194" r:id="rId14"/>
    <p:sldLayoutId id="2147484195" r:id="rId15"/>
    <p:sldLayoutId id="2147484196" r:id="rId16"/>
    <p:sldLayoutId id="2147484197" r:id="rId17"/>
    <p:sldLayoutId id="2147484023" r:id="rId18"/>
  </p:sldLayoutIdLst>
  <p:hf sldNum="0" hdr="0" ftr="0"/>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0.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1.xml"/><Relationship Id="rId6" Type="http://schemas.openxmlformats.org/officeDocument/2006/relationships/image" Target="../media/image9.png"/><Relationship Id="rId5" Type="http://schemas.openxmlformats.org/officeDocument/2006/relationships/image" Target="../media/image7.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1.xml"/><Relationship Id="rId5" Type="http://schemas.openxmlformats.org/officeDocument/2006/relationships/image" Target="../media/image7.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0.xm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1.xml"/><Relationship Id="rId5" Type="http://schemas.openxmlformats.org/officeDocument/2006/relationships/image" Target="../media/image7.png"/><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1.xml"/><Relationship Id="rId6" Type="http://schemas.openxmlformats.org/officeDocument/2006/relationships/image" Target="../media/image9.png"/><Relationship Id="rId5" Type="http://schemas.openxmlformats.org/officeDocument/2006/relationships/image" Target="../media/image7.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1.xml"/><Relationship Id="rId6" Type="http://schemas.openxmlformats.org/officeDocument/2006/relationships/image" Target="../media/image9.png"/><Relationship Id="rId5" Type="http://schemas.openxmlformats.org/officeDocument/2006/relationships/image" Target="../media/image7.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1.xml"/><Relationship Id="rId5" Type="http://schemas.openxmlformats.org/officeDocument/2006/relationships/image" Target="../media/image7.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1.xml"/><Relationship Id="rId6" Type="http://schemas.openxmlformats.org/officeDocument/2006/relationships/image" Target="../media/image9.png"/><Relationship Id="rId5" Type="http://schemas.openxmlformats.org/officeDocument/2006/relationships/image" Target="../media/image7.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1.xml"/><Relationship Id="rId6" Type="http://schemas.openxmlformats.org/officeDocument/2006/relationships/image" Target="../media/image9.png"/><Relationship Id="rId5" Type="http://schemas.openxmlformats.org/officeDocument/2006/relationships/image" Target="../media/image7.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1.xml"/><Relationship Id="rId6" Type="http://schemas.openxmlformats.org/officeDocument/2006/relationships/image" Target="../media/image9.png"/><Relationship Id="rId5" Type="http://schemas.openxmlformats.org/officeDocument/2006/relationships/image" Target="../media/image7.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72D7C6A4-B32F-24C6-1448-9E72DE68973F}"/>
              </a:ext>
            </a:extLst>
          </p:cNvPr>
          <p:cNvSpPr>
            <a:spLocks noGrp="1"/>
          </p:cNvSpPr>
          <p:nvPr>
            <p:ph type="dt" sz="half" idx="10"/>
          </p:nvPr>
        </p:nvSpPr>
        <p:spPr/>
        <p:txBody>
          <a:bodyPr/>
          <a:lstStyle/>
          <a:p>
            <a:fld id="{E3DCE727-AD8F-4242-9393-41E3381A988D}" type="datetime1">
              <a:rPr lang="nl-NL" smtClean="0"/>
              <a:t>5-12-2024</a:t>
            </a:fld>
            <a:endParaRPr lang="nl-NL"/>
          </a:p>
        </p:txBody>
      </p:sp>
      <p:pic>
        <p:nvPicPr>
          <p:cNvPr id="10" name="Afbeelding 9" descr="Afbeelding met schermopname, zwart, donker&#10;&#10;Automatisch gegenereerde beschrijving">
            <a:extLst>
              <a:ext uri="{FF2B5EF4-FFF2-40B4-BE49-F238E27FC236}">
                <a16:creationId xmlns:a16="http://schemas.microsoft.com/office/drawing/2014/main" id="{604479C8-565C-ABF1-1EC6-947F4770CD5B}"/>
              </a:ext>
            </a:extLst>
          </p:cNvPr>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Afbeelding 11">
            <a:extLst>
              <a:ext uri="{FF2B5EF4-FFF2-40B4-BE49-F238E27FC236}">
                <a16:creationId xmlns:a16="http://schemas.microsoft.com/office/drawing/2014/main" id="{DA645A79-AE1D-C39D-3AFA-4D816A393D4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983856" y="2371475"/>
            <a:ext cx="6224288" cy="2115048"/>
          </a:xfrm>
          <a:prstGeom prst="rect">
            <a:avLst/>
          </a:prstGeom>
        </p:spPr>
      </p:pic>
    </p:spTree>
    <p:extLst>
      <p:ext uri="{BB962C8B-B14F-4D97-AF65-F5344CB8AC3E}">
        <p14:creationId xmlns:p14="http://schemas.microsoft.com/office/powerpoint/2010/main" val="1920735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C6DD0DEB-7B0C-A1E6-0104-E4A963E5D5D5}"/>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75A5FF6D-97B0-596E-02B3-A9453CD77224}"/>
              </a:ext>
            </a:extLst>
          </p:cNvPr>
          <p:cNvSpPr>
            <a:spLocks noGrp="1"/>
          </p:cNvSpPr>
          <p:nvPr>
            <p:ph type="title"/>
          </p:nvPr>
        </p:nvSpPr>
        <p:spPr/>
        <p:txBody>
          <a:bodyPr/>
          <a:lstStyle/>
          <a:p>
            <a:r>
              <a:rPr lang="nl-NL" dirty="0">
                <a:latin typeface="Racing Sans One" panose="02000000000000000000" pitchFamily="2" charset="0"/>
              </a:rPr>
              <a:t>Evaluatie en reflectie</a:t>
            </a:r>
          </a:p>
        </p:txBody>
      </p:sp>
      <p:sp>
        <p:nvSpPr>
          <p:cNvPr id="4" name="Tijdelijke aanduiding voor datum 3">
            <a:extLst>
              <a:ext uri="{FF2B5EF4-FFF2-40B4-BE49-F238E27FC236}">
                <a16:creationId xmlns:a16="http://schemas.microsoft.com/office/drawing/2014/main" id="{9FFCD45C-5116-63E8-6BA7-2E358AD13E5F}"/>
              </a:ext>
            </a:extLst>
          </p:cNvPr>
          <p:cNvSpPr>
            <a:spLocks noGrp="1"/>
          </p:cNvSpPr>
          <p:nvPr>
            <p:ph type="dt" sz="half" idx="10"/>
          </p:nvPr>
        </p:nvSpPr>
        <p:spPr>
          <a:xfrm>
            <a:off x="9447211" y="6115263"/>
            <a:ext cx="1600200" cy="365125"/>
          </a:xfrm>
        </p:spPr>
        <p:txBody>
          <a:bodyPr/>
          <a:lstStyle/>
          <a:p>
            <a:fld id="{9346F652-8E2F-41D7-9711-AC4685EA3966}" type="datetime1">
              <a:rPr lang="nl-NL" smtClean="0"/>
              <a:t>5-12-2024</a:t>
            </a:fld>
            <a:endParaRPr lang="nl-NL" dirty="0"/>
          </a:p>
        </p:txBody>
      </p:sp>
      <p:pic>
        <p:nvPicPr>
          <p:cNvPr id="9" name="Afbeelding 8">
            <a:extLst>
              <a:ext uri="{FF2B5EF4-FFF2-40B4-BE49-F238E27FC236}">
                <a16:creationId xmlns:a16="http://schemas.microsoft.com/office/drawing/2014/main" id="{67DB5BAD-3ED4-C8A0-A9C7-BA37AF46C4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
        <p:nvSpPr>
          <p:cNvPr id="5" name="Tijdelijke aanduiding voor inhoud 4">
            <a:extLst>
              <a:ext uri="{FF2B5EF4-FFF2-40B4-BE49-F238E27FC236}">
                <a16:creationId xmlns:a16="http://schemas.microsoft.com/office/drawing/2014/main" id="{28AF1D72-7AB6-A5CA-F892-E3635442E589}"/>
              </a:ext>
            </a:extLst>
          </p:cNvPr>
          <p:cNvSpPr>
            <a:spLocks noGrp="1"/>
          </p:cNvSpPr>
          <p:nvPr>
            <p:ph idx="1"/>
          </p:nvPr>
        </p:nvSpPr>
        <p:spPr>
          <a:xfrm>
            <a:off x="1141413" y="2667000"/>
            <a:ext cx="9905998" cy="1676402"/>
          </a:xfrm>
        </p:spPr>
        <p:txBody>
          <a:bodyPr>
            <a:normAutofit/>
          </a:bodyPr>
          <a:lstStyle/>
          <a:p>
            <a:pPr>
              <a:buBlip>
                <a:blip r:embed="rId6"/>
              </a:buBlip>
            </a:pPr>
            <a:r>
              <a:rPr lang="nl-NL" dirty="0">
                <a:latin typeface="Abadi" panose="020B0604020104020204" pitchFamily="34" charset="0"/>
              </a:rPr>
              <a:t>Wat heb je geleerd over emoties en het reguleren van emoties?</a:t>
            </a:r>
          </a:p>
          <a:p>
            <a:pPr>
              <a:buBlip>
                <a:blip r:embed="rId6"/>
              </a:buBlip>
            </a:pPr>
            <a:r>
              <a:rPr lang="nl-NL" dirty="0">
                <a:latin typeface="Abadi" panose="020B0604020104020204" pitchFamily="34" charset="0"/>
              </a:rPr>
              <a:t>Wat neem je mee uit deze les?</a:t>
            </a:r>
          </a:p>
        </p:txBody>
      </p:sp>
    </p:spTree>
    <p:extLst>
      <p:ext uri="{BB962C8B-B14F-4D97-AF65-F5344CB8AC3E}">
        <p14:creationId xmlns:p14="http://schemas.microsoft.com/office/powerpoint/2010/main" val="2530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C6DD0DEB-7B0C-A1E6-0104-E4A963E5D5D5}"/>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75A5FF6D-97B0-596E-02B3-A9453CD77224}"/>
              </a:ext>
            </a:extLst>
          </p:cNvPr>
          <p:cNvSpPr>
            <a:spLocks noGrp="1"/>
          </p:cNvSpPr>
          <p:nvPr>
            <p:ph type="title"/>
          </p:nvPr>
        </p:nvSpPr>
        <p:spPr/>
        <p:txBody>
          <a:bodyPr/>
          <a:lstStyle/>
          <a:p>
            <a:r>
              <a:rPr lang="nl-NL" dirty="0">
                <a:latin typeface="Racing Sans One" panose="02000000000000000000" pitchFamily="2" charset="0"/>
              </a:rPr>
              <a:t>Einde les</a:t>
            </a:r>
          </a:p>
        </p:txBody>
      </p:sp>
      <p:sp>
        <p:nvSpPr>
          <p:cNvPr id="4" name="Tijdelijke aanduiding voor datum 3">
            <a:extLst>
              <a:ext uri="{FF2B5EF4-FFF2-40B4-BE49-F238E27FC236}">
                <a16:creationId xmlns:a16="http://schemas.microsoft.com/office/drawing/2014/main" id="{9FFCD45C-5116-63E8-6BA7-2E358AD13E5F}"/>
              </a:ext>
            </a:extLst>
          </p:cNvPr>
          <p:cNvSpPr>
            <a:spLocks noGrp="1"/>
          </p:cNvSpPr>
          <p:nvPr>
            <p:ph type="dt" sz="half" idx="10"/>
          </p:nvPr>
        </p:nvSpPr>
        <p:spPr>
          <a:xfrm>
            <a:off x="9447211" y="6115263"/>
            <a:ext cx="1600200" cy="365125"/>
          </a:xfrm>
        </p:spPr>
        <p:txBody>
          <a:bodyPr/>
          <a:lstStyle/>
          <a:p>
            <a:fld id="{9346F652-8E2F-41D7-9711-AC4685EA3966}" type="datetime1">
              <a:rPr lang="nl-NL" smtClean="0"/>
              <a:t>5-12-2024</a:t>
            </a:fld>
            <a:endParaRPr lang="nl-NL" dirty="0"/>
          </a:p>
        </p:txBody>
      </p:sp>
      <p:pic>
        <p:nvPicPr>
          <p:cNvPr id="9" name="Afbeelding 8">
            <a:extLst>
              <a:ext uri="{FF2B5EF4-FFF2-40B4-BE49-F238E27FC236}">
                <a16:creationId xmlns:a16="http://schemas.microsoft.com/office/drawing/2014/main" id="{67DB5BAD-3ED4-C8A0-A9C7-BA37AF46C4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Tree>
    <p:extLst>
      <p:ext uri="{BB962C8B-B14F-4D97-AF65-F5344CB8AC3E}">
        <p14:creationId xmlns:p14="http://schemas.microsoft.com/office/powerpoint/2010/main" val="3556145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schets, tekening, kunst, illustratie&#10;&#10;Automatisch gegenereerde beschrijving">
            <a:extLst>
              <a:ext uri="{FF2B5EF4-FFF2-40B4-BE49-F238E27FC236}">
                <a16:creationId xmlns:a16="http://schemas.microsoft.com/office/drawing/2014/main" id="{2FC99C02-41C3-3FC9-9718-30F9EBD58739}"/>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C17CD5DD-8502-2D24-2514-CE3776D7E09F}"/>
              </a:ext>
            </a:extLst>
          </p:cNvPr>
          <p:cNvSpPr>
            <a:spLocks noGrp="1"/>
          </p:cNvSpPr>
          <p:nvPr>
            <p:ph type="ctrTitle"/>
          </p:nvPr>
        </p:nvSpPr>
        <p:spPr/>
        <p:txBody>
          <a:bodyPr>
            <a:normAutofit/>
          </a:bodyPr>
          <a:lstStyle/>
          <a:p>
            <a:pPr algn="l"/>
            <a:r>
              <a:rPr lang="nl-NL" sz="4400" dirty="0">
                <a:effectLst>
                  <a:glow rad="38100">
                    <a:schemeClr val="bg1">
                      <a:lumMod val="65000"/>
                      <a:lumOff val="35000"/>
                      <a:alpha val="50000"/>
                    </a:schemeClr>
                  </a:glow>
                </a:effectLst>
                <a:latin typeface="Racing Sans One" panose="02000000000000000000" pitchFamily="2" charset="0"/>
              </a:rPr>
              <a:t>Omgaan met emoties</a:t>
            </a:r>
          </a:p>
        </p:txBody>
      </p:sp>
      <p:sp>
        <p:nvSpPr>
          <p:cNvPr id="3" name="Ondertitel 2">
            <a:extLst>
              <a:ext uri="{FF2B5EF4-FFF2-40B4-BE49-F238E27FC236}">
                <a16:creationId xmlns:a16="http://schemas.microsoft.com/office/drawing/2014/main" id="{3D7EAF69-0630-2DD6-580C-03074D423B54}"/>
              </a:ext>
            </a:extLst>
          </p:cNvPr>
          <p:cNvSpPr>
            <a:spLocks noGrp="1"/>
          </p:cNvSpPr>
          <p:nvPr>
            <p:ph type="subTitle" idx="1"/>
          </p:nvPr>
        </p:nvSpPr>
        <p:spPr/>
        <p:txBody>
          <a:bodyPr/>
          <a:lstStyle/>
          <a:p>
            <a:pPr algn="l"/>
            <a:r>
              <a:rPr lang="nl-NL" dirty="0">
                <a:latin typeface="Racing Sans One" panose="02000000000000000000" pitchFamily="2" charset="0"/>
              </a:rPr>
              <a:t>Module 5</a:t>
            </a:r>
          </a:p>
        </p:txBody>
      </p:sp>
      <p:sp>
        <p:nvSpPr>
          <p:cNvPr id="4" name="Tijdelijke aanduiding voor datum 3">
            <a:extLst>
              <a:ext uri="{FF2B5EF4-FFF2-40B4-BE49-F238E27FC236}">
                <a16:creationId xmlns:a16="http://schemas.microsoft.com/office/drawing/2014/main" id="{CFC0683F-0825-3E9E-1403-A9CA4DD0DC2D}"/>
              </a:ext>
            </a:extLst>
          </p:cNvPr>
          <p:cNvSpPr>
            <a:spLocks noGrp="1"/>
          </p:cNvSpPr>
          <p:nvPr>
            <p:ph type="dt" sz="half" idx="10"/>
          </p:nvPr>
        </p:nvSpPr>
        <p:spPr/>
        <p:txBody>
          <a:bodyPr/>
          <a:lstStyle/>
          <a:p>
            <a:fld id="{037C3353-8770-4094-9584-C5739362F807}" type="datetime1">
              <a:rPr lang="nl-NL" smtClean="0"/>
              <a:t>5-12-2024</a:t>
            </a:fld>
            <a:endParaRPr lang="nl-NL" dirty="0"/>
          </a:p>
        </p:txBody>
      </p:sp>
    </p:spTree>
    <p:extLst>
      <p:ext uri="{BB962C8B-B14F-4D97-AF65-F5344CB8AC3E}">
        <p14:creationId xmlns:p14="http://schemas.microsoft.com/office/powerpoint/2010/main" val="2312648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C6DD0DEB-7B0C-A1E6-0104-E4A963E5D5D5}"/>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75A5FF6D-97B0-596E-02B3-A9453CD77224}"/>
              </a:ext>
            </a:extLst>
          </p:cNvPr>
          <p:cNvSpPr>
            <a:spLocks noGrp="1"/>
          </p:cNvSpPr>
          <p:nvPr>
            <p:ph type="title"/>
          </p:nvPr>
        </p:nvSpPr>
        <p:spPr/>
        <p:txBody>
          <a:bodyPr/>
          <a:lstStyle/>
          <a:p>
            <a:r>
              <a:rPr lang="nl-NL" dirty="0">
                <a:latin typeface="Racing Sans One" panose="02000000000000000000" pitchFamily="2" charset="0"/>
              </a:rPr>
              <a:t>Doel van de les</a:t>
            </a:r>
          </a:p>
        </p:txBody>
      </p:sp>
      <p:sp>
        <p:nvSpPr>
          <p:cNvPr id="4" name="Tijdelijke aanduiding voor datum 3">
            <a:extLst>
              <a:ext uri="{FF2B5EF4-FFF2-40B4-BE49-F238E27FC236}">
                <a16:creationId xmlns:a16="http://schemas.microsoft.com/office/drawing/2014/main" id="{9FFCD45C-5116-63E8-6BA7-2E358AD13E5F}"/>
              </a:ext>
            </a:extLst>
          </p:cNvPr>
          <p:cNvSpPr>
            <a:spLocks noGrp="1"/>
          </p:cNvSpPr>
          <p:nvPr>
            <p:ph type="dt" sz="half" idx="10"/>
          </p:nvPr>
        </p:nvSpPr>
        <p:spPr>
          <a:xfrm>
            <a:off x="9447211" y="6115263"/>
            <a:ext cx="1600200" cy="365125"/>
          </a:xfrm>
        </p:spPr>
        <p:txBody>
          <a:bodyPr/>
          <a:lstStyle/>
          <a:p>
            <a:fld id="{9346F652-8E2F-41D7-9711-AC4685EA3966}" type="datetime1">
              <a:rPr lang="nl-NL" smtClean="0"/>
              <a:t>5-12-2024</a:t>
            </a:fld>
            <a:endParaRPr lang="nl-NL" dirty="0"/>
          </a:p>
        </p:txBody>
      </p:sp>
      <p:pic>
        <p:nvPicPr>
          <p:cNvPr id="9" name="Afbeelding 8">
            <a:extLst>
              <a:ext uri="{FF2B5EF4-FFF2-40B4-BE49-F238E27FC236}">
                <a16:creationId xmlns:a16="http://schemas.microsoft.com/office/drawing/2014/main" id="{67DB5BAD-3ED4-C8A0-A9C7-BA37AF46C4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
        <p:nvSpPr>
          <p:cNvPr id="5" name="Tijdelijke aanduiding voor inhoud 4">
            <a:extLst>
              <a:ext uri="{FF2B5EF4-FFF2-40B4-BE49-F238E27FC236}">
                <a16:creationId xmlns:a16="http://schemas.microsoft.com/office/drawing/2014/main" id="{28AF1D72-7AB6-A5CA-F892-E3635442E589}"/>
              </a:ext>
            </a:extLst>
          </p:cNvPr>
          <p:cNvSpPr>
            <a:spLocks noGrp="1"/>
          </p:cNvSpPr>
          <p:nvPr>
            <p:ph idx="1"/>
          </p:nvPr>
        </p:nvSpPr>
        <p:spPr>
          <a:xfrm>
            <a:off x="1141413" y="2666999"/>
            <a:ext cx="9905998" cy="1092201"/>
          </a:xfrm>
        </p:spPr>
        <p:txBody>
          <a:bodyPr>
            <a:normAutofit/>
          </a:bodyPr>
          <a:lstStyle/>
          <a:p>
            <a:pPr marL="0" indent="0">
              <a:buNone/>
            </a:pPr>
            <a:r>
              <a:rPr lang="nl-NL" sz="2800" dirty="0">
                <a:latin typeface="Abadi" panose="020B0604020104020204" pitchFamily="34" charset="0"/>
              </a:rPr>
              <a:t>Inzicht krijgen in de betekenis van emoties en hoe je met (heftige) emoties kan omgaan.</a:t>
            </a:r>
          </a:p>
        </p:txBody>
      </p:sp>
    </p:spTree>
    <p:extLst>
      <p:ext uri="{BB962C8B-B14F-4D97-AF65-F5344CB8AC3E}">
        <p14:creationId xmlns:p14="http://schemas.microsoft.com/office/powerpoint/2010/main" val="2186858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C6DD0DEB-7B0C-A1E6-0104-E4A963E5D5D5}"/>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75A5FF6D-97B0-596E-02B3-A9453CD77224}"/>
              </a:ext>
            </a:extLst>
          </p:cNvPr>
          <p:cNvSpPr>
            <a:spLocks noGrp="1"/>
          </p:cNvSpPr>
          <p:nvPr>
            <p:ph type="title"/>
          </p:nvPr>
        </p:nvSpPr>
        <p:spPr/>
        <p:txBody>
          <a:bodyPr/>
          <a:lstStyle/>
          <a:p>
            <a:r>
              <a:rPr lang="nl-NL" dirty="0">
                <a:latin typeface="Racing Sans One" panose="02000000000000000000" pitchFamily="2" charset="0"/>
              </a:rPr>
              <a:t>Resultaat van de les</a:t>
            </a:r>
          </a:p>
        </p:txBody>
      </p:sp>
      <p:sp>
        <p:nvSpPr>
          <p:cNvPr id="4" name="Tijdelijke aanduiding voor datum 3">
            <a:extLst>
              <a:ext uri="{FF2B5EF4-FFF2-40B4-BE49-F238E27FC236}">
                <a16:creationId xmlns:a16="http://schemas.microsoft.com/office/drawing/2014/main" id="{9FFCD45C-5116-63E8-6BA7-2E358AD13E5F}"/>
              </a:ext>
            </a:extLst>
          </p:cNvPr>
          <p:cNvSpPr>
            <a:spLocks noGrp="1"/>
          </p:cNvSpPr>
          <p:nvPr>
            <p:ph type="dt" sz="half" idx="10"/>
          </p:nvPr>
        </p:nvSpPr>
        <p:spPr>
          <a:xfrm>
            <a:off x="9447211" y="6115263"/>
            <a:ext cx="1600200" cy="365125"/>
          </a:xfrm>
        </p:spPr>
        <p:txBody>
          <a:bodyPr/>
          <a:lstStyle/>
          <a:p>
            <a:fld id="{9346F652-8E2F-41D7-9711-AC4685EA3966}" type="datetime1">
              <a:rPr lang="nl-NL" smtClean="0"/>
              <a:t>5-12-2024</a:t>
            </a:fld>
            <a:endParaRPr lang="nl-NL" dirty="0"/>
          </a:p>
        </p:txBody>
      </p:sp>
      <p:pic>
        <p:nvPicPr>
          <p:cNvPr id="9" name="Afbeelding 8">
            <a:extLst>
              <a:ext uri="{FF2B5EF4-FFF2-40B4-BE49-F238E27FC236}">
                <a16:creationId xmlns:a16="http://schemas.microsoft.com/office/drawing/2014/main" id="{67DB5BAD-3ED4-C8A0-A9C7-BA37AF46C4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
        <p:nvSpPr>
          <p:cNvPr id="5" name="Tijdelijke aanduiding voor inhoud 4">
            <a:extLst>
              <a:ext uri="{FF2B5EF4-FFF2-40B4-BE49-F238E27FC236}">
                <a16:creationId xmlns:a16="http://schemas.microsoft.com/office/drawing/2014/main" id="{28AF1D72-7AB6-A5CA-F892-E3635442E589}"/>
              </a:ext>
            </a:extLst>
          </p:cNvPr>
          <p:cNvSpPr>
            <a:spLocks noGrp="1"/>
          </p:cNvSpPr>
          <p:nvPr>
            <p:ph idx="1"/>
          </p:nvPr>
        </p:nvSpPr>
        <p:spPr>
          <a:xfrm>
            <a:off x="1141413" y="2667000"/>
            <a:ext cx="9905998" cy="1676402"/>
          </a:xfrm>
        </p:spPr>
        <p:txBody>
          <a:bodyPr>
            <a:normAutofit/>
          </a:bodyPr>
          <a:lstStyle/>
          <a:p>
            <a:pPr>
              <a:buBlip>
                <a:blip r:embed="rId6"/>
              </a:buBlip>
            </a:pPr>
            <a:r>
              <a:rPr lang="nl-NL" sz="2400" dirty="0">
                <a:latin typeface="Abadi" panose="020B0604020104020204" pitchFamily="34" charset="0"/>
              </a:rPr>
              <a:t>	je begrijpt wat emotieregulatie is en waarom dit belangrijk is</a:t>
            </a:r>
          </a:p>
          <a:p>
            <a:pPr>
              <a:buBlip>
                <a:blip r:embed="rId6"/>
              </a:buBlip>
            </a:pPr>
            <a:r>
              <a:rPr lang="nl-NL" sz="2400" dirty="0">
                <a:latin typeface="Abadi" panose="020B0604020104020204" pitchFamily="34" charset="0"/>
              </a:rPr>
              <a:t>	je kent verschillende technieken om emoties te reguleren</a:t>
            </a:r>
          </a:p>
          <a:p>
            <a:pPr>
              <a:buBlip>
                <a:blip r:embed="rId6"/>
              </a:buBlip>
            </a:pPr>
            <a:r>
              <a:rPr lang="nl-NL" sz="2400" dirty="0">
                <a:latin typeface="Abadi" panose="020B0604020104020204" pitchFamily="34" charset="0"/>
              </a:rPr>
              <a:t>	je kan verschillende technieken in stressvolle situaties toepassen</a:t>
            </a:r>
          </a:p>
        </p:txBody>
      </p:sp>
    </p:spTree>
    <p:extLst>
      <p:ext uri="{BB962C8B-B14F-4D97-AF65-F5344CB8AC3E}">
        <p14:creationId xmlns:p14="http://schemas.microsoft.com/office/powerpoint/2010/main" val="1332771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C6DD0DEB-7B0C-A1E6-0104-E4A963E5D5D5}"/>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75A5FF6D-97B0-596E-02B3-A9453CD77224}"/>
              </a:ext>
            </a:extLst>
          </p:cNvPr>
          <p:cNvSpPr>
            <a:spLocks noGrp="1"/>
          </p:cNvSpPr>
          <p:nvPr>
            <p:ph type="title"/>
          </p:nvPr>
        </p:nvSpPr>
        <p:spPr/>
        <p:txBody>
          <a:bodyPr/>
          <a:lstStyle/>
          <a:p>
            <a:r>
              <a:rPr lang="nl-NL" dirty="0">
                <a:latin typeface="Racing Sans One" panose="02000000000000000000" pitchFamily="2" charset="0"/>
              </a:rPr>
              <a:t>Structuur </a:t>
            </a:r>
          </a:p>
        </p:txBody>
      </p:sp>
      <p:sp>
        <p:nvSpPr>
          <p:cNvPr id="4" name="Tijdelijke aanduiding voor datum 3">
            <a:extLst>
              <a:ext uri="{FF2B5EF4-FFF2-40B4-BE49-F238E27FC236}">
                <a16:creationId xmlns:a16="http://schemas.microsoft.com/office/drawing/2014/main" id="{9FFCD45C-5116-63E8-6BA7-2E358AD13E5F}"/>
              </a:ext>
            </a:extLst>
          </p:cNvPr>
          <p:cNvSpPr>
            <a:spLocks noGrp="1"/>
          </p:cNvSpPr>
          <p:nvPr>
            <p:ph type="dt" sz="half" idx="10"/>
          </p:nvPr>
        </p:nvSpPr>
        <p:spPr>
          <a:xfrm>
            <a:off x="9447211" y="6115263"/>
            <a:ext cx="1600200" cy="365125"/>
          </a:xfrm>
        </p:spPr>
        <p:txBody>
          <a:bodyPr/>
          <a:lstStyle/>
          <a:p>
            <a:fld id="{9346F652-8E2F-41D7-9711-AC4685EA3966}" type="datetime1">
              <a:rPr lang="nl-NL" smtClean="0"/>
              <a:t>5-12-2024</a:t>
            </a:fld>
            <a:endParaRPr lang="nl-NL" dirty="0"/>
          </a:p>
        </p:txBody>
      </p:sp>
      <p:pic>
        <p:nvPicPr>
          <p:cNvPr id="9" name="Afbeelding 8">
            <a:extLst>
              <a:ext uri="{FF2B5EF4-FFF2-40B4-BE49-F238E27FC236}">
                <a16:creationId xmlns:a16="http://schemas.microsoft.com/office/drawing/2014/main" id="{67DB5BAD-3ED4-C8A0-A9C7-BA37AF46C4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
        <p:nvSpPr>
          <p:cNvPr id="5" name="Tijdelijke aanduiding voor inhoud 4">
            <a:extLst>
              <a:ext uri="{FF2B5EF4-FFF2-40B4-BE49-F238E27FC236}">
                <a16:creationId xmlns:a16="http://schemas.microsoft.com/office/drawing/2014/main" id="{28AF1D72-7AB6-A5CA-F892-E3635442E589}"/>
              </a:ext>
            </a:extLst>
          </p:cNvPr>
          <p:cNvSpPr>
            <a:spLocks noGrp="1"/>
          </p:cNvSpPr>
          <p:nvPr>
            <p:ph idx="1"/>
          </p:nvPr>
        </p:nvSpPr>
        <p:spPr>
          <a:xfrm>
            <a:off x="1141413" y="2667000"/>
            <a:ext cx="9905998" cy="2188464"/>
          </a:xfrm>
        </p:spPr>
        <p:txBody>
          <a:bodyPr>
            <a:normAutofit/>
          </a:bodyPr>
          <a:lstStyle/>
          <a:p>
            <a:pPr>
              <a:buBlip>
                <a:blip r:embed="rId6"/>
              </a:buBlip>
            </a:pPr>
            <a:r>
              <a:rPr lang="nl-NL" dirty="0">
                <a:latin typeface="Abadi" panose="020B0604020104020204" pitchFamily="34" charset="0"/>
              </a:rPr>
              <a:t>Klassikaal gesprek over emoties</a:t>
            </a:r>
          </a:p>
          <a:p>
            <a:pPr>
              <a:buBlip>
                <a:blip r:embed="rId6"/>
              </a:buBlip>
            </a:pPr>
            <a:r>
              <a:rPr lang="nl-NL" dirty="0">
                <a:latin typeface="Abadi" panose="020B0604020104020204" pitchFamily="34" charset="0"/>
              </a:rPr>
              <a:t>Individuele opdrachten en film</a:t>
            </a:r>
          </a:p>
          <a:p>
            <a:pPr>
              <a:buBlip>
                <a:blip r:embed="rId6"/>
              </a:buBlip>
            </a:pPr>
            <a:r>
              <a:rPr lang="nl-NL" dirty="0">
                <a:latin typeface="Abadi" panose="020B0604020104020204" pitchFamily="34" charset="0"/>
              </a:rPr>
              <a:t>Reflectieopdracht</a:t>
            </a:r>
          </a:p>
          <a:p>
            <a:pPr>
              <a:buBlip>
                <a:blip r:embed="rId6"/>
              </a:buBlip>
            </a:pPr>
            <a:r>
              <a:rPr lang="nl-NL" dirty="0">
                <a:latin typeface="Abadi" panose="020B0604020104020204" pitchFamily="34" charset="0"/>
              </a:rPr>
              <a:t>Evaluatie</a:t>
            </a:r>
          </a:p>
          <a:p>
            <a:pPr>
              <a:buBlip>
                <a:blip r:embed="rId6"/>
              </a:buBlip>
            </a:pPr>
            <a:r>
              <a:rPr lang="nl-NL" dirty="0">
                <a:latin typeface="Abadi" panose="020B0604020104020204" pitchFamily="34" charset="0"/>
              </a:rPr>
              <a:t>± 120 min. 2 lessen</a:t>
            </a:r>
          </a:p>
        </p:txBody>
      </p:sp>
    </p:spTree>
    <p:extLst>
      <p:ext uri="{BB962C8B-B14F-4D97-AF65-F5344CB8AC3E}">
        <p14:creationId xmlns:p14="http://schemas.microsoft.com/office/powerpoint/2010/main" val="3136543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C6DD0DEB-7B0C-A1E6-0104-E4A963E5D5D5}"/>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75A5FF6D-97B0-596E-02B3-A9453CD77224}"/>
              </a:ext>
            </a:extLst>
          </p:cNvPr>
          <p:cNvSpPr>
            <a:spLocks noGrp="1"/>
          </p:cNvSpPr>
          <p:nvPr>
            <p:ph type="title"/>
          </p:nvPr>
        </p:nvSpPr>
        <p:spPr/>
        <p:txBody>
          <a:bodyPr/>
          <a:lstStyle/>
          <a:p>
            <a:r>
              <a:rPr lang="nl-NL" dirty="0">
                <a:latin typeface="Racing Sans One" panose="02000000000000000000" pitchFamily="2" charset="0"/>
              </a:rPr>
              <a:t>Wat zijn emoties?</a:t>
            </a:r>
          </a:p>
        </p:txBody>
      </p:sp>
      <p:sp>
        <p:nvSpPr>
          <p:cNvPr id="4" name="Tijdelijke aanduiding voor datum 3">
            <a:extLst>
              <a:ext uri="{FF2B5EF4-FFF2-40B4-BE49-F238E27FC236}">
                <a16:creationId xmlns:a16="http://schemas.microsoft.com/office/drawing/2014/main" id="{9FFCD45C-5116-63E8-6BA7-2E358AD13E5F}"/>
              </a:ext>
            </a:extLst>
          </p:cNvPr>
          <p:cNvSpPr>
            <a:spLocks noGrp="1"/>
          </p:cNvSpPr>
          <p:nvPr>
            <p:ph type="dt" sz="half" idx="10"/>
          </p:nvPr>
        </p:nvSpPr>
        <p:spPr>
          <a:xfrm>
            <a:off x="9447211" y="6115263"/>
            <a:ext cx="1600200" cy="365125"/>
          </a:xfrm>
        </p:spPr>
        <p:txBody>
          <a:bodyPr/>
          <a:lstStyle/>
          <a:p>
            <a:fld id="{9346F652-8E2F-41D7-9711-AC4685EA3966}" type="datetime1">
              <a:rPr lang="nl-NL" smtClean="0"/>
              <a:t>5-12-2024</a:t>
            </a:fld>
            <a:endParaRPr lang="nl-NL" dirty="0"/>
          </a:p>
        </p:txBody>
      </p:sp>
      <p:pic>
        <p:nvPicPr>
          <p:cNvPr id="9" name="Afbeelding 8">
            <a:extLst>
              <a:ext uri="{FF2B5EF4-FFF2-40B4-BE49-F238E27FC236}">
                <a16:creationId xmlns:a16="http://schemas.microsoft.com/office/drawing/2014/main" id="{67DB5BAD-3ED4-C8A0-A9C7-BA37AF46C4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Tree>
    <p:extLst>
      <p:ext uri="{BB962C8B-B14F-4D97-AF65-F5344CB8AC3E}">
        <p14:creationId xmlns:p14="http://schemas.microsoft.com/office/powerpoint/2010/main" val="4227985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C6DD0DEB-7B0C-A1E6-0104-E4A963E5D5D5}"/>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75A5FF6D-97B0-596E-02B3-A9453CD77224}"/>
              </a:ext>
            </a:extLst>
          </p:cNvPr>
          <p:cNvSpPr>
            <a:spLocks noGrp="1"/>
          </p:cNvSpPr>
          <p:nvPr>
            <p:ph type="title"/>
          </p:nvPr>
        </p:nvSpPr>
        <p:spPr/>
        <p:txBody>
          <a:bodyPr/>
          <a:lstStyle/>
          <a:p>
            <a:r>
              <a:rPr lang="nl-NL" dirty="0">
                <a:latin typeface="Racing Sans One" panose="02000000000000000000" pitchFamily="2" charset="0"/>
              </a:rPr>
              <a:t>kijkopdracht</a:t>
            </a:r>
          </a:p>
        </p:txBody>
      </p:sp>
      <p:sp>
        <p:nvSpPr>
          <p:cNvPr id="4" name="Tijdelijke aanduiding voor datum 3">
            <a:extLst>
              <a:ext uri="{FF2B5EF4-FFF2-40B4-BE49-F238E27FC236}">
                <a16:creationId xmlns:a16="http://schemas.microsoft.com/office/drawing/2014/main" id="{9FFCD45C-5116-63E8-6BA7-2E358AD13E5F}"/>
              </a:ext>
            </a:extLst>
          </p:cNvPr>
          <p:cNvSpPr>
            <a:spLocks noGrp="1"/>
          </p:cNvSpPr>
          <p:nvPr>
            <p:ph type="dt" sz="half" idx="10"/>
          </p:nvPr>
        </p:nvSpPr>
        <p:spPr>
          <a:xfrm>
            <a:off x="9447211" y="6115263"/>
            <a:ext cx="1600200" cy="365125"/>
          </a:xfrm>
        </p:spPr>
        <p:txBody>
          <a:bodyPr/>
          <a:lstStyle/>
          <a:p>
            <a:fld id="{9346F652-8E2F-41D7-9711-AC4685EA3966}" type="datetime1">
              <a:rPr lang="nl-NL" smtClean="0"/>
              <a:t>5-12-2024</a:t>
            </a:fld>
            <a:endParaRPr lang="nl-NL" dirty="0"/>
          </a:p>
        </p:txBody>
      </p:sp>
      <p:pic>
        <p:nvPicPr>
          <p:cNvPr id="9" name="Afbeelding 8">
            <a:extLst>
              <a:ext uri="{FF2B5EF4-FFF2-40B4-BE49-F238E27FC236}">
                <a16:creationId xmlns:a16="http://schemas.microsoft.com/office/drawing/2014/main" id="{67DB5BAD-3ED4-C8A0-A9C7-BA37AF46C4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
        <p:nvSpPr>
          <p:cNvPr id="5" name="Tijdelijke aanduiding voor inhoud 4">
            <a:extLst>
              <a:ext uri="{FF2B5EF4-FFF2-40B4-BE49-F238E27FC236}">
                <a16:creationId xmlns:a16="http://schemas.microsoft.com/office/drawing/2014/main" id="{28AF1D72-7AB6-A5CA-F892-E3635442E589}"/>
              </a:ext>
            </a:extLst>
          </p:cNvPr>
          <p:cNvSpPr>
            <a:spLocks noGrp="1"/>
          </p:cNvSpPr>
          <p:nvPr>
            <p:ph idx="1"/>
          </p:nvPr>
        </p:nvSpPr>
        <p:spPr>
          <a:xfrm>
            <a:off x="1141413" y="2666999"/>
            <a:ext cx="9905998" cy="1905000"/>
          </a:xfrm>
        </p:spPr>
        <p:txBody>
          <a:bodyPr>
            <a:normAutofit/>
          </a:bodyPr>
          <a:lstStyle/>
          <a:p>
            <a:pPr>
              <a:buBlip>
                <a:blip r:embed="rId6"/>
              </a:buBlip>
            </a:pPr>
            <a:r>
              <a:rPr lang="nl-NL" dirty="0">
                <a:latin typeface="Abadi" panose="020B0604020104020204" pitchFamily="34" charset="0"/>
              </a:rPr>
              <a:t>Gebruik de vragen op blz. 49</a:t>
            </a:r>
          </a:p>
        </p:txBody>
      </p:sp>
    </p:spTree>
    <p:extLst>
      <p:ext uri="{BB962C8B-B14F-4D97-AF65-F5344CB8AC3E}">
        <p14:creationId xmlns:p14="http://schemas.microsoft.com/office/powerpoint/2010/main" val="2202857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C6DD0DEB-7B0C-A1E6-0104-E4A963E5D5D5}"/>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75A5FF6D-97B0-596E-02B3-A9453CD77224}"/>
              </a:ext>
            </a:extLst>
          </p:cNvPr>
          <p:cNvSpPr>
            <a:spLocks noGrp="1"/>
          </p:cNvSpPr>
          <p:nvPr>
            <p:ph type="title"/>
          </p:nvPr>
        </p:nvSpPr>
        <p:spPr/>
        <p:txBody>
          <a:bodyPr/>
          <a:lstStyle/>
          <a:p>
            <a:r>
              <a:rPr lang="nl-NL" dirty="0">
                <a:latin typeface="Racing Sans One" panose="02000000000000000000" pitchFamily="2" charset="0"/>
              </a:rPr>
              <a:t>Opdracht</a:t>
            </a:r>
          </a:p>
        </p:txBody>
      </p:sp>
      <p:sp>
        <p:nvSpPr>
          <p:cNvPr id="4" name="Tijdelijke aanduiding voor datum 3">
            <a:extLst>
              <a:ext uri="{FF2B5EF4-FFF2-40B4-BE49-F238E27FC236}">
                <a16:creationId xmlns:a16="http://schemas.microsoft.com/office/drawing/2014/main" id="{9FFCD45C-5116-63E8-6BA7-2E358AD13E5F}"/>
              </a:ext>
            </a:extLst>
          </p:cNvPr>
          <p:cNvSpPr>
            <a:spLocks noGrp="1"/>
          </p:cNvSpPr>
          <p:nvPr>
            <p:ph type="dt" sz="half" idx="10"/>
          </p:nvPr>
        </p:nvSpPr>
        <p:spPr>
          <a:xfrm>
            <a:off x="9447211" y="6115263"/>
            <a:ext cx="1600200" cy="365125"/>
          </a:xfrm>
        </p:spPr>
        <p:txBody>
          <a:bodyPr/>
          <a:lstStyle/>
          <a:p>
            <a:fld id="{9346F652-8E2F-41D7-9711-AC4685EA3966}" type="datetime1">
              <a:rPr lang="nl-NL" smtClean="0"/>
              <a:t>5-12-2024</a:t>
            </a:fld>
            <a:endParaRPr lang="nl-NL" dirty="0"/>
          </a:p>
        </p:txBody>
      </p:sp>
      <p:pic>
        <p:nvPicPr>
          <p:cNvPr id="9" name="Afbeelding 8">
            <a:extLst>
              <a:ext uri="{FF2B5EF4-FFF2-40B4-BE49-F238E27FC236}">
                <a16:creationId xmlns:a16="http://schemas.microsoft.com/office/drawing/2014/main" id="{67DB5BAD-3ED4-C8A0-A9C7-BA37AF46C4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
        <p:nvSpPr>
          <p:cNvPr id="5" name="Tijdelijke aanduiding voor inhoud 4">
            <a:extLst>
              <a:ext uri="{FF2B5EF4-FFF2-40B4-BE49-F238E27FC236}">
                <a16:creationId xmlns:a16="http://schemas.microsoft.com/office/drawing/2014/main" id="{28AF1D72-7AB6-A5CA-F892-E3635442E589}"/>
              </a:ext>
            </a:extLst>
          </p:cNvPr>
          <p:cNvSpPr>
            <a:spLocks noGrp="1"/>
          </p:cNvSpPr>
          <p:nvPr>
            <p:ph idx="1"/>
          </p:nvPr>
        </p:nvSpPr>
        <p:spPr>
          <a:xfrm>
            <a:off x="1141413" y="2666999"/>
            <a:ext cx="9905998" cy="1795273"/>
          </a:xfrm>
        </p:spPr>
        <p:txBody>
          <a:bodyPr/>
          <a:lstStyle/>
          <a:p>
            <a:pPr>
              <a:buBlip>
                <a:blip r:embed="rId6"/>
              </a:buBlip>
            </a:pPr>
            <a:endParaRPr lang="nl-NL" dirty="0">
              <a:latin typeface="Abadi" panose="020B0604020104020204" pitchFamily="34" charset="0"/>
            </a:endParaRPr>
          </a:p>
        </p:txBody>
      </p:sp>
    </p:spTree>
    <p:extLst>
      <p:ext uri="{BB962C8B-B14F-4D97-AF65-F5344CB8AC3E}">
        <p14:creationId xmlns:p14="http://schemas.microsoft.com/office/powerpoint/2010/main" val="3299883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C6DD0DEB-7B0C-A1E6-0104-E4A963E5D5D5}"/>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75A5FF6D-97B0-596E-02B3-A9453CD77224}"/>
              </a:ext>
            </a:extLst>
          </p:cNvPr>
          <p:cNvSpPr>
            <a:spLocks noGrp="1"/>
          </p:cNvSpPr>
          <p:nvPr>
            <p:ph type="title"/>
          </p:nvPr>
        </p:nvSpPr>
        <p:spPr/>
        <p:txBody>
          <a:bodyPr/>
          <a:lstStyle/>
          <a:p>
            <a:r>
              <a:rPr lang="nl-NL" dirty="0">
                <a:latin typeface="Racing Sans One" panose="02000000000000000000" pitchFamily="2" charset="0"/>
              </a:rPr>
              <a:t>reflectie Opdracht</a:t>
            </a:r>
          </a:p>
        </p:txBody>
      </p:sp>
      <p:sp>
        <p:nvSpPr>
          <p:cNvPr id="4" name="Tijdelijke aanduiding voor datum 3">
            <a:extLst>
              <a:ext uri="{FF2B5EF4-FFF2-40B4-BE49-F238E27FC236}">
                <a16:creationId xmlns:a16="http://schemas.microsoft.com/office/drawing/2014/main" id="{9FFCD45C-5116-63E8-6BA7-2E358AD13E5F}"/>
              </a:ext>
            </a:extLst>
          </p:cNvPr>
          <p:cNvSpPr>
            <a:spLocks noGrp="1"/>
          </p:cNvSpPr>
          <p:nvPr>
            <p:ph type="dt" sz="half" idx="10"/>
          </p:nvPr>
        </p:nvSpPr>
        <p:spPr>
          <a:xfrm>
            <a:off x="9447211" y="6115263"/>
            <a:ext cx="1600200" cy="365125"/>
          </a:xfrm>
        </p:spPr>
        <p:txBody>
          <a:bodyPr/>
          <a:lstStyle/>
          <a:p>
            <a:fld id="{9346F652-8E2F-41D7-9711-AC4685EA3966}" type="datetime1">
              <a:rPr lang="nl-NL" smtClean="0"/>
              <a:t>5-12-2024</a:t>
            </a:fld>
            <a:endParaRPr lang="nl-NL" dirty="0"/>
          </a:p>
        </p:txBody>
      </p:sp>
      <p:pic>
        <p:nvPicPr>
          <p:cNvPr id="9" name="Afbeelding 8">
            <a:extLst>
              <a:ext uri="{FF2B5EF4-FFF2-40B4-BE49-F238E27FC236}">
                <a16:creationId xmlns:a16="http://schemas.microsoft.com/office/drawing/2014/main" id="{67DB5BAD-3ED4-C8A0-A9C7-BA37AF46C4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
        <p:nvSpPr>
          <p:cNvPr id="5" name="Tijdelijke aanduiding voor inhoud 4">
            <a:extLst>
              <a:ext uri="{FF2B5EF4-FFF2-40B4-BE49-F238E27FC236}">
                <a16:creationId xmlns:a16="http://schemas.microsoft.com/office/drawing/2014/main" id="{28AF1D72-7AB6-A5CA-F892-E3635442E589}"/>
              </a:ext>
            </a:extLst>
          </p:cNvPr>
          <p:cNvSpPr>
            <a:spLocks noGrp="1"/>
          </p:cNvSpPr>
          <p:nvPr>
            <p:ph idx="1"/>
          </p:nvPr>
        </p:nvSpPr>
        <p:spPr>
          <a:xfrm>
            <a:off x="1141413" y="2666999"/>
            <a:ext cx="9905998" cy="1420369"/>
          </a:xfrm>
        </p:spPr>
        <p:txBody>
          <a:bodyPr/>
          <a:lstStyle/>
          <a:p>
            <a:pPr>
              <a:buBlip>
                <a:blip r:embed="rId6"/>
              </a:buBlip>
            </a:pPr>
            <a:endParaRPr lang="nl-NL" dirty="0">
              <a:latin typeface="Abadi" panose="020B0604020104020204" pitchFamily="34" charset="0"/>
            </a:endParaRPr>
          </a:p>
        </p:txBody>
      </p:sp>
    </p:spTree>
    <p:extLst>
      <p:ext uri="{BB962C8B-B14F-4D97-AF65-F5344CB8AC3E}">
        <p14:creationId xmlns:p14="http://schemas.microsoft.com/office/powerpoint/2010/main" val="24846877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Houttype">
  <a:themeElements>
    <a:clrScheme name="Aangepast 3">
      <a:dk1>
        <a:sysClr val="windowText" lastClr="000000"/>
      </a:dk1>
      <a:lt1>
        <a:sysClr val="window" lastClr="FFFFFF"/>
      </a:lt1>
      <a:dk2>
        <a:srgbClr val="323232"/>
      </a:dk2>
      <a:lt2>
        <a:srgbClr val="C00000"/>
      </a:lt2>
      <a:accent1>
        <a:srgbClr val="C00000"/>
      </a:accent1>
      <a:accent2>
        <a:srgbClr val="C00000"/>
      </a:accent2>
      <a:accent3>
        <a:srgbClr val="C00000"/>
      </a:accent3>
      <a:accent4>
        <a:srgbClr val="FF4040"/>
      </a:accent4>
      <a:accent5>
        <a:srgbClr val="7F5F52"/>
      </a:accent5>
      <a:accent6>
        <a:srgbClr val="C00000"/>
      </a:accent6>
      <a:hlink>
        <a:srgbClr val="C00000"/>
      </a:hlink>
      <a:folHlink>
        <a:srgbClr val="B26B02"/>
      </a:folHlink>
    </a:clrScheme>
    <a:fontScheme name="Hout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out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Aangepast ontwerp">
  <a:themeElements>
    <a:clrScheme name="Roo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Aangepast ontwerp">
  <a:themeElements>
    <a:clrScheme name="Roo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Raster">
  <a:themeElements>
    <a:clrScheme name="Raster">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Raster">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Raster">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6.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1247</Words>
  <Application>Microsoft Office PowerPoint</Application>
  <PresentationFormat>Breedbeeld</PresentationFormat>
  <Paragraphs>115</Paragraphs>
  <Slides>11</Slides>
  <Notes>11</Notes>
  <HiddenSlides>0</HiddenSlides>
  <MMClips>0</MMClips>
  <ScaleCrop>false</ScaleCrop>
  <HeadingPairs>
    <vt:vector size="6" baseType="variant">
      <vt:variant>
        <vt:lpstr>Gebruikte lettertypen</vt:lpstr>
      </vt:variant>
      <vt:variant>
        <vt:i4>12</vt:i4>
      </vt:variant>
      <vt:variant>
        <vt:lpstr>Thema</vt:lpstr>
      </vt:variant>
      <vt:variant>
        <vt:i4>5</vt:i4>
      </vt:variant>
      <vt:variant>
        <vt:lpstr>Diatitels</vt:lpstr>
      </vt:variant>
      <vt:variant>
        <vt:i4>11</vt:i4>
      </vt:variant>
    </vt:vector>
  </HeadingPairs>
  <TitlesOfParts>
    <vt:vector size="28" baseType="lpstr">
      <vt:lpstr>Abadi</vt:lpstr>
      <vt:lpstr>Aptos</vt:lpstr>
      <vt:lpstr>Arial</vt:lpstr>
      <vt:lpstr>Calibri</vt:lpstr>
      <vt:lpstr>Calibri Light</vt:lpstr>
      <vt:lpstr>Century Gothic</vt:lpstr>
      <vt:lpstr>Racing Sans One</vt:lpstr>
      <vt:lpstr>Rockwell</vt:lpstr>
      <vt:lpstr>Rockwell Condensed</vt:lpstr>
      <vt:lpstr>Symbol</vt:lpstr>
      <vt:lpstr>Terminator Dark Fate</vt:lpstr>
      <vt:lpstr>Wingdings</vt:lpstr>
      <vt:lpstr>Houttype</vt:lpstr>
      <vt:lpstr>Aangepast ontwerp</vt:lpstr>
      <vt:lpstr>1_Aangepast ontwerp</vt:lpstr>
      <vt:lpstr>2_Aangepast ontwerp</vt:lpstr>
      <vt:lpstr>Raster</vt:lpstr>
      <vt:lpstr>PowerPoint-presentatie</vt:lpstr>
      <vt:lpstr>Omgaan met emoties</vt:lpstr>
      <vt:lpstr>Doel van de les</vt:lpstr>
      <vt:lpstr>Resultaat van de les</vt:lpstr>
      <vt:lpstr>Structuur </vt:lpstr>
      <vt:lpstr>Wat zijn emoties?</vt:lpstr>
      <vt:lpstr>kijkopdracht</vt:lpstr>
      <vt:lpstr>Opdracht</vt:lpstr>
      <vt:lpstr>reflectie Opdracht</vt:lpstr>
      <vt:lpstr>Evaluatie en reflectie</vt:lpstr>
      <vt:lpstr>Einde 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 maar, wat als het lukt?</dc:title>
  <dc:creator>Kenny Haagsman</dc:creator>
  <cp:lastModifiedBy>Kenny Haagsman</cp:lastModifiedBy>
  <cp:revision>12</cp:revision>
  <dcterms:created xsi:type="dcterms:W3CDTF">2022-02-25T14:33:34Z</dcterms:created>
  <dcterms:modified xsi:type="dcterms:W3CDTF">2024-12-05T10:52:35Z</dcterms:modified>
</cp:coreProperties>
</file>