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3" r:id="rId2"/>
    <p:sldMasterId id="2147483889" r:id="rId3"/>
    <p:sldMasterId id="2147484025" r:id="rId4"/>
    <p:sldMasterId id="2147484180" r:id="rId5"/>
  </p:sldMasterIdLst>
  <p:notesMasterIdLst>
    <p:notesMasterId r:id="rId20"/>
  </p:notesMasterIdLst>
  <p:sldIdLst>
    <p:sldId id="415" r:id="rId6"/>
    <p:sldId id="423" r:id="rId7"/>
    <p:sldId id="424" r:id="rId8"/>
    <p:sldId id="427" r:id="rId9"/>
    <p:sldId id="428" r:id="rId10"/>
    <p:sldId id="426" r:id="rId11"/>
    <p:sldId id="434" r:id="rId12"/>
    <p:sldId id="425" r:id="rId13"/>
    <p:sldId id="429" r:id="rId14"/>
    <p:sldId id="430" r:id="rId15"/>
    <p:sldId id="435" r:id="rId16"/>
    <p:sldId id="436" r:id="rId17"/>
    <p:sldId id="432" r:id="rId18"/>
    <p:sldId id="433" r:id="rId19"/>
  </p:sldIdLst>
  <p:sldSz cx="12192000" cy="6858000"/>
  <p:notesSz cx="3200400" cy="5029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21"/>
    <a:srgbClr val="DBF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89" autoAdjust="0"/>
  </p:normalViewPr>
  <p:slideViewPr>
    <p:cSldViewPr snapToGrid="0">
      <p:cViewPr varScale="1">
        <p:scale>
          <a:sx n="73" d="100"/>
          <a:sy n="73" d="100"/>
        </p:scale>
        <p:origin x="2034" y="60"/>
      </p:cViewPr>
      <p:guideLst/>
    </p:cSldViewPr>
  </p:slideViewPr>
  <p:notesTextViewPr>
    <p:cViewPr>
      <p:scale>
        <a:sx n="3" d="2"/>
        <a:sy n="3" d="2"/>
      </p:scale>
      <p:origin x="0" y="-125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aagsman" userId="18b45eb58e870d47" providerId="LiveId" clId="{C3BAFFC2-D81B-4744-A4A8-6E05398111EA}"/>
    <pc:docChg chg="custSel modSld">
      <pc:chgData name="Kenny Haagsman" userId="18b45eb58e870d47" providerId="LiveId" clId="{C3BAFFC2-D81B-4744-A4A8-6E05398111EA}" dt="2024-09-23T12:12:50.917" v="1197" actId="20577"/>
      <pc:docMkLst>
        <pc:docMk/>
      </pc:docMkLst>
      <pc:sldChg chg="modNotesTx">
        <pc:chgData name="Kenny Haagsman" userId="18b45eb58e870d47" providerId="LiveId" clId="{C3BAFFC2-D81B-4744-A4A8-6E05398111EA}" dt="2024-09-23T12:09:16.134" v="1035" actId="20577"/>
        <pc:sldMkLst>
          <pc:docMk/>
          <pc:sldMk cId="1920735188" sldId="415"/>
        </pc:sldMkLst>
      </pc:sldChg>
      <pc:sldChg chg="modNotesTx">
        <pc:chgData name="Kenny Haagsman" userId="18b45eb58e870d47" providerId="LiveId" clId="{C3BAFFC2-D81B-4744-A4A8-6E05398111EA}" dt="2024-09-23T12:07:35.305" v="918"/>
        <pc:sldMkLst>
          <pc:docMk/>
          <pc:sldMk cId="2312648458" sldId="423"/>
        </pc:sldMkLst>
      </pc:sldChg>
      <pc:sldChg chg="modNotesTx">
        <pc:chgData name="Kenny Haagsman" userId="18b45eb58e870d47" providerId="LiveId" clId="{C3BAFFC2-D81B-4744-A4A8-6E05398111EA}" dt="2024-09-23T12:00:27.792" v="449" actId="113"/>
        <pc:sldMkLst>
          <pc:docMk/>
          <pc:sldMk cId="2186858518" sldId="424"/>
        </pc:sldMkLst>
      </pc:sldChg>
      <pc:sldChg chg="modSp mod modNotesTx">
        <pc:chgData name="Kenny Haagsman" userId="18b45eb58e870d47" providerId="LiveId" clId="{C3BAFFC2-D81B-4744-A4A8-6E05398111EA}" dt="2024-09-23T12:11:25.939" v="1060" actId="20577"/>
        <pc:sldMkLst>
          <pc:docMk/>
          <pc:sldMk cId="2202857766" sldId="425"/>
        </pc:sldMkLst>
      </pc:sldChg>
      <pc:sldChg chg="modNotesTx">
        <pc:chgData name="Kenny Haagsman" userId="18b45eb58e870d47" providerId="LiveId" clId="{C3BAFFC2-D81B-4744-A4A8-6E05398111EA}" dt="2024-09-23T12:01:25.286" v="513" actId="20577"/>
        <pc:sldMkLst>
          <pc:docMk/>
          <pc:sldMk cId="4227985936" sldId="426"/>
        </pc:sldMkLst>
      </pc:sldChg>
      <pc:sldChg chg="modNotesTx">
        <pc:chgData name="Kenny Haagsman" userId="18b45eb58e870d47" providerId="LiveId" clId="{C3BAFFC2-D81B-4744-A4A8-6E05398111EA}" dt="2024-09-23T12:00:44.557" v="469" actId="113"/>
        <pc:sldMkLst>
          <pc:docMk/>
          <pc:sldMk cId="1332771373" sldId="427"/>
        </pc:sldMkLst>
      </pc:sldChg>
      <pc:sldChg chg="modSp mod modNotesTx">
        <pc:chgData name="Kenny Haagsman" userId="18b45eb58e870d47" providerId="LiveId" clId="{C3BAFFC2-D81B-4744-A4A8-6E05398111EA}" dt="2024-09-23T12:10:57.704" v="1039" actId="20577"/>
        <pc:sldMkLst>
          <pc:docMk/>
          <pc:sldMk cId="3136543020" sldId="428"/>
        </pc:sldMkLst>
      </pc:sldChg>
      <pc:sldChg chg="modNotesTx">
        <pc:chgData name="Kenny Haagsman" userId="18b45eb58e870d47" providerId="LiveId" clId="{C3BAFFC2-D81B-4744-A4A8-6E05398111EA}" dt="2024-09-23T12:12:33.649" v="1159" actId="20577"/>
        <pc:sldMkLst>
          <pc:docMk/>
          <pc:sldMk cId="3299883658" sldId="429"/>
        </pc:sldMkLst>
      </pc:sldChg>
      <pc:sldChg chg="modNotesTx">
        <pc:chgData name="Kenny Haagsman" userId="18b45eb58e870d47" providerId="LiveId" clId="{C3BAFFC2-D81B-4744-A4A8-6E05398111EA}" dt="2024-09-23T12:12:50.917" v="1197" actId="20577"/>
        <pc:sldMkLst>
          <pc:docMk/>
          <pc:sldMk cId="2484687719" sldId="430"/>
        </pc:sldMkLst>
      </pc:sldChg>
      <pc:sldChg chg="modNotesTx">
        <pc:chgData name="Kenny Haagsman" userId="18b45eb58e870d47" providerId="LiveId" clId="{C3BAFFC2-D81B-4744-A4A8-6E05398111EA}" dt="2024-09-23T12:11:46.293" v="1070" actId="20577"/>
        <pc:sldMkLst>
          <pc:docMk/>
          <pc:sldMk cId="534643672" sldId="431"/>
        </pc:sldMkLst>
      </pc:sldChg>
      <pc:sldChg chg="modNotesTx">
        <pc:chgData name="Kenny Haagsman" userId="18b45eb58e870d47" providerId="LiveId" clId="{C3BAFFC2-D81B-4744-A4A8-6E05398111EA}" dt="2024-09-23T12:11:55.491" v="1074" actId="20577"/>
        <pc:sldMkLst>
          <pc:docMk/>
          <pc:sldMk cId="2530067" sldId="432"/>
        </pc:sldMkLst>
      </pc:sldChg>
      <pc:sldChg chg="modNotesTx">
        <pc:chgData name="Kenny Haagsman" userId="18b45eb58e870d47" providerId="LiveId" clId="{C3BAFFC2-D81B-4744-A4A8-6E05398111EA}" dt="2024-09-23T12:12:00.149" v="1078" actId="20577"/>
        <pc:sldMkLst>
          <pc:docMk/>
          <pc:sldMk cId="3556145127" sldId="433"/>
        </pc:sldMkLst>
      </pc:sldChg>
    </pc:docChg>
  </pc:docChgLst>
  <pc:docChgLst>
    <pc:chgData name="Kenny Haagsman" userId="18b45eb58e870d47" providerId="LiveId" clId="{02FDD799-274D-40D1-910F-FFDEA6FCDD84}"/>
    <pc:docChg chg="custSel addSld delSld modSld sldOrd">
      <pc:chgData name="Kenny Haagsman" userId="18b45eb58e870d47" providerId="LiveId" clId="{02FDD799-274D-40D1-910F-FFDEA6FCDD84}" dt="2025-01-10T12:45:23.685" v="1802" actId="20577"/>
      <pc:docMkLst>
        <pc:docMk/>
      </pc:docMkLst>
      <pc:sldChg chg="modNotesTx">
        <pc:chgData name="Kenny Haagsman" userId="18b45eb58e870d47" providerId="LiveId" clId="{02FDD799-274D-40D1-910F-FFDEA6FCDD84}" dt="2025-01-10T12:45:23.685" v="1802" actId="20577"/>
        <pc:sldMkLst>
          <pc:docMk/>
          <pc:sldMk cId="1920735188" sldId="415"/>
        </pc:sldMkLst>
      </pc:sldChg>
      <pc:sldChg chg="modNotesTx">
        <pc:chgData name="Kenny Haagsman" userId="18b45eb58e870d47" providerId="LiveId" clId="{02FDD799-274D-40D1-910F-FFDEA6FCDD84}" dt="2025-01-10T12:35:20.841" v="1491" actId="20577"/>
        <pc:sldMkLst>
          <pc:docMk/>
          <pc:sldMk cId="2312648458" sldId="423"/>
        </pc:sldMkLst>
      </pc:sldChg>
      <pc:sldChg chg="modNotesTx">
        <pc:chgData name="Kenny Haagsman" userId="18b45eb58e870d47" providerId="LiveId" clId="{02FDD799-274D-40D1-910F-FFDEA6FCDD84}" dt="2025-01-10T12:37:21.008" v="1499" actId="20577"/>
        <pc:sldMkLst>
          <pc:docMk/>
          <pc:sldMk cId="2186858518" sldId="424"/>
        </pc:sldMkLst>
      </pc:sldChg>
      <pc:sldChg chg="modSp mod modNotesTx">
        <pc:chgData name="Kenny Haagsman" userId="18b45eb58e870d47" providerId="LiveId" clId="{02FDD799-274D-40D1-910F-FFDEA6FCDD84}" dt="2025-01-10T12:42:19.461" v="1711" actId="20577"/>
        <pc:sldMkLst>
          <pc:docMk/>
          <pc:sldMk cId="2202857766" sldId="425"/>
        </pc:sldMkLst>
        <pc:spChg chg="mod">
          <ac:chgData name="Kenny Haagsman" userId="18b45eb58e870d47" providerId="LiveId" clId="{02FDD799-274D-40D1-910F-FFDEA6FCDD84}" dt="2025-01-07T15:12:32.089" v="248" actId="20577"/>
          <ac:spMkLst>
            <pc:docMk/>
            <pc:sldMk cId="2202857766" sldId="425"/>
            <ac:spMk id="2" creationId="{75A5FF6D-97B0-596E-02B3-A9453CD77224}"/>
          </ac:spMkLst>
        </pc:spChg>
        <pc:spChg chg="mod">
          <ac:chgData name="Kenny Haagsman" userId="18b45eb58e870d47" providerId="LiveId" clId="{02FDD799-274D-40D1-910F-FFDEA6FCDD84}" dt="2025-01-07T15:13:54.638" v="462" actId="20577"/>
          <ac:spMkLst>
            <pc:docMk/>
            <pc:sldMk cId="2202857766" sldId="425"/>
            <ac:spMk id="5" creationId="{28AF1D72-7AB6-A5CA-F892-E3635442E589}"/>
          </ac:spMkLst>
        </pc:spChg>
      </pc:sldChg>
      <pc:sldChg chg="modSp mod modNotesTx">
        <pc:chgData name="Kenny Haagsman" userId="18b45eb58e870d47" providerId="LiveId" clId="{02FDD799-274D-40D1-910F-FFDEA6FCDD84}" dt="2025-01-10T12:41:32.764" v="1710" actId="20577"/>
        <pc:sldMkLst>
          <pc:docMk/>
          <pc:sldMk cId="4227985936" sldId="426"/>
        </pc:sldMkLst>
        <pc:spChg chg="mod">
          <ac:chgData name="Kenny Haagsman" userId="18b45eb58e870d47" providerId="LiveId" clId="{02FDD799-274D-40D1-910F-FFDEA6FCDD84}" dt="2025-01-10T12:40:56.852" v="1708" actId="1076"/>
          <ac:spMkLst>
            <pc:docMk/>
            <pc:sldMk cId="4227985936" sldId="426"/>
            <ac:spMk id="2" creationId="{75A5FF6D-97B0-596E-02B3-A9453CD77224}"/>
          </ac:spMkLst>
        </pc:spChg>
      </pc:sldChg>
      <pc:sldChg chg="modSp mod modNotesTx">
        <pc:chgData name="Kenny Haagsman" userId="18b45eb58e870d47" providerId="LiveId" clId="{02FDD799-274D-40D1-910F-FFDEA6FCDD84}" dt="2025-01-10T12:40:19.923" v="1682" actId="20577"/>
        <pc:sldMkLst>
          <pc:docMk/>
          <pc:sldMk cId="3136543020" sldId="428"/>
        </pc:sldMkLst>
        <pc:spChg chg="mod">
          <ac:chgData name="Kenny Haagsman" userId="18b45eb58e870d47" providerId="LiveId" clId="{02FDD799-274D-40D1-910F-FFDEA6FCDD84}" dt="2025-01-07T15:03:15.446" v="27" actId="20577"/>
          <ac:spMkLst>
            <pc:docMk/>
            <pc:sldMk cId="3136543020" sldId="428"/>
            <ac:spMk id="5" creationId="{28AF1D72-7AB6-A5CA-F892-E3635442E589}"/>
          </ac:spMkLst>
        </pc:spChg>
      </pc:sldChg>
      <pc:sldChg chg="modSp mod modNotesTx">
        <pc:chgData name="Kenny Haagsman" userId="18b45eb58e870d47" providerId="LiveId" clId="{02FDD799-274D-40D1-910F-FFDEA6FCDD84}" dt="2025-01-10T12:42:39.913" v="1713" actId="20577"/>
        <pc:sldMkLst>
          <pc:docMk/>
          <pc:sldMk cId="3299883658" sldId="429"/>
        </pc:sldMkLst>
        <pc:spChg chg="mod">
          <ac:chgData name="Kenny Haagsman" userId="18b45eb58e870d47" providerId="LiveId" clId="{02FDD799-274D-40D1-910F-FFDEA6FCDD84}" dt="2025-01-07T15:15:05.196" v="479" actId="20577"/>
          <ac:spMkLst>
            <pc:docMk/>
            <pc:sldMk cId="3299883658" sldId="429"/>
            <ac:spMk id="2" creationId="{75A5FF6D-97B0-596E-02B3-A9453CD77224}"/>
          </ac:spMkLst>
        </pc:spChg>
        <pc:spChg chg="mod">
          <ac:chgData name="Kenny Haagsman" userId="18b45eb58e870d47" providerId="LiveId" clId="{02FDD799-274D-40D1-910F-FFDEA6FCDD84}" dt="2025-01-07T15:16:28.322" v="609" actId="20577"/>
          <ac:spMkLst>
            <pc:docMk/>
            <pc:sldMk cId="3299883658" sldId="429"/>
            <ac:spMk id="5" creationId="{28AF1D72-7AB6-A5CA-F892-E3635442E589}"/>
          </ac:spMkLst>
        </pc:spChg>
      </pc:sldChg>
      <pc:sldChg chg="modSp mod modNotesTx">
        <pc:chgData name="Kenny Haagsman" userId="18b45eb58e870d47" providerId="LiveId" clId="{02FDD799-274D-40D1-910F-FFDEA6FCDD84}" dt="2025-01-07T15:21:10.079" v="815" actId="27636"/>
        <pc:sldMkLst>
          <pc:docMk/>
          <pc:sldMk cId="2484687719" sldId="430"/>
        </pc:sldMkLst>
        <pc:spChg chg="mod">
          <ac:chgData name="Kenny Haagsman" userId="18b45eb58e870d47" providerId="LiveId" clId="{02FDD799-274D-40D1-910F-FFDEA6FCDD84}" dt="2025-01-07T15:17:28.274" v="639" actId="20577"/>
          <ac:spMkLst>
            <pc:docMk/>
            <pc:sldMk cId="2484687719" sldId="430"/>
            <ac:spMk id="2" creationId="{75A5FF6D-97B0-596E-02B3-A9453CD77224}"/>
          </ac:spMkLst>
        </pc:spChg>
        <pc:spChg chg="mod">
          <ac:chgData name="Kenny Haagsman" userId="18b45eb58e870d47" providerId="LiveId" clId="{02FDD799-274D-40D1-910F-FFDEA6FCDD84}" dt="2025-01-07T15:21:10.079" v="815" actId="27636"/>
          <ac:spMkLst>
            <pc:docMk/>
            <pc:sldMk cId="2484687719" sldId="430"/>
            <ac:spMk id="5" creationId="{28AF1D72-7AB6-A5CA-F892-E3635442E589}"/>
          </ac:spMkLst>
        </pc:spChg>
      </pc:sldChg>
      <pc:sldChg chg="del">
        <pc:chgData name="Kenny Haagsman" userId="18b45eb58e870d47" providerId="LiveId" clId="{02FDD799-274D-40D1-910F-FFDEA6FCDD84}" dt="2025-01-07T15:27:28.535" v="1433" actId="47"/>
        <pc:sldMkLst>
          <pc:docMk/>
          <pc:sldMk cId="534643672" sldId="431"/>
        </pc:sldMkLst>
      </pc:sldChg>
      <pc:sldChg chg="modSp mod modNotesTx">
        <pc:chgData name="Kenny Haagsman" userId="18b45eb58e870d47" providerId="LiveId" clId="{02FDD799-274D-40D1-910F-FFDEA6FCDD84}" dt="2025-01-10T12:43:39.910" v="1714" actId="20577"/>
        <pc:sldMkLst>
          <pc:docMk/>
          <pc:sldMk cId="2530067" sldId="432"/>
        </pc:sldMkLst>
        <pc:spChg chg="mod">
          <ac:chgData name="Kenny Haagsman" userId="18b45eb58e870d47" providerId="LiveId" clId="{02FDD799-274D-40D1-910F-FFDEA6FCDD84}" dt="2025-01-07T15:27:47.950" v="1450" actId="20577"/>
          <ac:spMkLst>
            <pc:docMk/>
            <pc:sldMk cId="2530067" sldId="432"/>
            <ac:spMk id="5" creationId="{28AF1D72-7AB6-A5CA-F892-E3635442E589}"/>
          </ac:spMkLst>
        </pc:spChg>
      </pc:sldChg>
      <pc:sldChg chg="modNotesTx">
        <pc:chgData name="Kenny Haagsman" userId="18b45eb58e870d47" providerId="LiveId" clId="{02FDD799-274D-40D1-910F-FFDEA6FCDD84}" dt="2025-01-07T15:28:09.121" v="1479" actId="20577"/>
        <pc:sldMkLst>
          <pc:docMk/>
          <pc:sldMk cId="3556145127" sldId="433"/>
        </pc:sldMkLst>
      </pc:sldChg>
      <pc:sldChg chg="modSp add mod modNotesTx">
        <pc:chgData name="Kenny Haagsman" userId="18b45eb58e870d47" providerId="LiveId" clId="{02FDD799-274D-40D1-910F-FFDEA6FCDD84}" dt="2025-01-07T15:11:48.179" v="240"/>
        <pc:sldMkLst>
          <pc:docMk/>
          <pc:sldMk cId="1857676582" sldId="434"/>
        </pc:sldMkLst>
        <pc:spChg chg="mod">
          <ac:chgData name="Kenny Haagsman" userId="18b45eb58e870d47" providerId="LiveId" clId="{02FDD799-274D-40D1-910F-FFDEA6FCDD84}" dt="2025-01-07T15:09:50.518" v="239" actId="1076"/>
          <ac:spMkLst>
            <pc:docMk/>
            <pc:sldMk cId="1857676582" sldId="434"/>
            <ac:spMk id="2" creationId="{B594698D-4CAE-0A03-C44D-9A63B60DDF77}"/>
          </ac:spMkLst>
        </pc:spChg>
      </pc:sldChg>
      <pc:sldChg chg="modSp add mod modNotesTx">
        <pc:chgData name="Kenny Haagsman" userId="18b45eb58e870d47" providerId="LiveId" clId="{02FDD799-274D-40D1-910F-FFDEA6FCDD84}" dt="2025-01-10T12:35:08.810" v="1490" actId="20577"/>
        <pc:sldMkLst>
          <pc:docMk/>
          <pc:sldMk cId="2214868263" sldId="435"/>
        </pc:sldMkLst>
        <pc:spChg chg="mod">
          <ac:chgData name="Kenny Haagsman" userId="18b45eb58e870d47" providerId="LiveId" clId="{02FDD799-274D-40D1-910F-FFDEA6FCDD84}" dt="2025-01-07T15:22:59.577" v="843" actId="20577"/>
          <ac:spMkLst>
            <pc:docMk/>
            <pc:sldMk cId="2214868263" sldId="435"/>
            <ac:spMk id="2" creationId="{5150D3EA-31AC-4702-7F44-1F0E5A2C13D8}"/>
          </ac:spMkLst>
        </pc:spChg>
        <pc:spChg chg="mod">
          <ac:chgData name="Kenny Haagsman" userId="18b45eb58e870d47" providerId="LiveId" clId="{02FDD799-274D-40D1-910F-FFDEA6FCDD84}" dt="2025-01-07T15:27:22.470" v="1432" actId="20577"/>
          <ac:spMkLst>
            <pc:docMk/>
            <pc:sldMk cId="2214868263" sldId="435"/>
            <ac:spMk id="5" creationId="{264265FB-8BC9-1BAE-F9DA-9925BB771BDE}"/>
          </ac:spMkLst>
        </pc:spChg>
      </pc:sldChg>
      <pc:sldChg chg="add ord modNotesTx">
        <pc:chgData name="Kenny Haagsman" userId="18b45eb58e870d47" providerId="LiveId" clId="{02FDD799-274D-40D1-910F-FFDEA6FCDD84}" dt="2025-01-10T12:43:43.380" v="1715" actId="20577"/>
        <pc:sldMkLst>
          <pc:docMk/>
          <pc:sldMk cId="3821209559" sldId="436"/>
        </pc:sldMkLst>
      </pc:sldChg>
    </pc:docChg>
  </pc:docChgLst>
  <pc:docChgLst>
    <pc:chgData name="Kenny Haagsman" userId="18b45eb58e870d47" providerId="LiveId" clId="{AE98106D-74EE-4E0D-B30E-5B6BD8EB88FC}"/>
    <pc:docChg chg="undo custSel modSld">
      <pc:chgData name="Kenny Haagsman" userId="18b45eb58e870d47" providerId="LiveId" clId="{AE98106D-74EE-4E0D-B30E-5B6BD8EB88FC}" dt="2024-09-25T11:58:27.382" v="61" actId="478"/>
      <pc:docMkLst>
        <pc:docMk/>
      </pc:docMkLst>
      <pc:sldChg chg="addSp delSp modSp mod">
        <pc:chgData name="Kenny Haagsman" userId="18b45eb58e870d47" providerId="LiveId" clId="{AE98106D-74EE-4E0D-B30E-5B6BD8EB88FC}" dt="2024-09-25T11:58:27.382" v="61" actId="478"/>
        <pc:sldMkLst>
          <pc:docMk/>
          <pc:sldMk cId="2312648458" sldId="423"/>
        </pc:sldMkLst>
      </pc:sldChg>
    </pc:docChg>
  </pc:docChgLst>
  <pc:docChgLst>
    <pc:chgData name="Kenny Haagsman" userId="18b45eb58e870d47" providerId="LiveId" clId="{7552FCC2-904F-4B31-9270-0EB335CDCE2F}"/>
    <pc:docChg chg="custSel modSld">
      <pc:chgData name="Kenny Haagsman" userId="18b45eb58e870d47" providerId="LiveId" clId="{7552FCC2-904F-4B31-9270-0EB335CDCE2F}" dt="2024-12-06T14:16:52.900" v="396" actId="27636"/>
      <pc:docMkLst>
        <pc:docMk/>
      </pc:docMkLst>
      <pc:sldChg chg="modNotesTx">
        <pc:chgData name="Kenny Haagsman" userId="18b45eb58e870d47" providerId="LiveId" clId="{7552FCC2-904F-4B31-9270-0EB335CDCE2F}" dt="2024-12-06T14:08:45.732" v="26" actId="20577"/>
        <pc:sldMkLst>
          <pc:docMk/>
          <pc:sldMk cId="2312648458" sldId="423"/>
        </pc:sldMkLst>
      </pc:sldChg>
      <pc:sldChg chg="modSp mod modNotesTx">
        <pc:chgData name="Kenny Haagsman" userId="18b45eb58e870d47" providerId="LiveId" clId="{7552FCC2-904F-4B31-9270-0EB335CDCE2F}" dt="2024-12-06T14:10:01.982" v="91" actId="20577"/>
        <pc:sldMkLst>
          <pc:docMk/>
          <pc:sldMk cId="2186858518" sldId="424"/>
        </pc:sldMkLst>
        <pc:spChg chg="mod">
          <ac:chgData name="Kenny Haagsman" userId="18b45eb58e870d47" providerId="LiveId" clId="{7552FCC2-904F-4B31-9270-0EB335CDCE2F}" dt="2024-12-06T14:10:01.982" v="91" actId="20577"/>
          <ac:spMkLst>
            <pc:docMk/>
            <pc:sldMk cId="2186858518" sldId="424"/>
            <ac:spMk id="5" creationId="{28AF1D72-7AB6-A5CA-F892-E3635442E589}"/>
          </ac:spMkLst>
        </pc:spChg>
      </pc:sldChg>
      <pc:sldChg chg="modSp mod modNotesTx">
        <pc:chgData name="Kenny Haagsman" userId="18b45eb58e870d47" providerId="LiveId" clId="{7552FCC2-904F-4B31-9270-0EB335CDCE2F}" dt="2024-12-06T14:16:52.900" v="396" actId="27636"/>
        <pc:sldMkLst>
          <pc:docMk/>
          <pc:sldMk cId="1332771373" sldId="427"/>
        </pc:sldMkLst>
        <pc:spChg chg="mod">
          <ac:chgData name="Kenny Haagsman" userId="18b45eb58e870d47" providerId="LiveId" clId="{7552FCC2-904F-4B31-9270-0EB335CDCE2F}" dt="2024-12-06T14:16:52.900" v="396" actId="27636"/>
          <ac:spMkLst>
            <pc:docMk/>
            <pc:sldMk cId="1332771373" sldId="427"/>
            <ac:spMk id="5" creationId="{28AF1D72-7AB6-A5CA-F892-E3635442E5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386840" cy="252333"/>
          </a:xfrm>
          <a:prstGeom prst="rect">
            <a:avLst/>
          </a:prstGeom>
        </p:spPr>
        <p:txBody>
          <a:bodyPr vert="horz" lIns="47018" tIns="23509" rIns="47018" bIns="23509" rtlCol="0"/>
          <a:lstStyle>
            <a:lvl1pPr algn="l">
              <a:defRPr sz="600"/>
            </a:lvl1pPr>
          </a:lstStyle>
          <a:p>
            <a:endParaRPr lang="nl-NL"/>
          </a:p>
        </p:txBody>
      </p:sp>
      <p:sp>
        <p:nvSpPr>
          <p:cNvPr id="3" name="Tijdelijke aanduiding voor datum 2"/>
          <p:cNvSpPr>
            <a:spLocks noGrp="1"/>
          </p:cNvSpPr>
          <p:nvPr>
            <p:ph type="dt" idx="1"/>
          </p:nvPr>
        </p:nvSpPr>
        <p:spPr>
          <a:xfrm>
            <a:off x="1812819" y="0"/>
            <a:ext cx="1386840" cy="252333"/>
          </a:xfrm>
          <a:prstGeom prst="rect">
            <a:avLst/>
          </a:prstGeom>
        </p:spPr>
        <p:txBody>
          <a:bodyPr vert="horz" lIns="47018" tIns="23509" rIns="47018" bIns="23509" rtlCol="0"/>
          <a:lstStyle>
            <a:lvl1pPr algn="r">
              <a:defRPr sz="600"/>
            </a:lvl1pPr>
          </a:lstStyle>
          <a:p>
            <a:fld id="{F09C1336-E5DE-46B1-A50E-A5926FD5C6C4}" type="datetimeFigureOut">
              <a:rPr lang="nl-NL" smtClean="0"/>
              <a:t>10-1-2025</a:t>
            </a:fld>
            <a:endParaRPr lang="nl-NL"/>
          </a:p>
        </p:txBody>
      </p:sp>
      <p:sp>
        <p:nvSpPr>
          <p:cNvPr id="4" name="Tijdelijke aanduiding voor dia-afbeelding 3"/>
          <p:cNvSpPr>
            <a:spLocks noGrp="1" noRot="1" noChangeAspect="1"/>
          </p:cNvSpPr>
          <p:nvPr>
            <p:ph type="sldImg" idx="2"/>
          </p:nvPr>
        </p:nvSpPr>
        <p:spPr>
          <a:xfrm>
            <a:off x="92075" y="628650"/>
            <a:ext cx="3016250" cy="1697038"/>
          </a:xfrm>
          <a:prstGeom prst="rect">
            <a:avLst/>
          </a:prstGeom>
          <a:noFill/>
          <a:ln w="12700">
            <a:solidFill>
              <a:prstClr val="black"/>
            </a:solidFill>
          </a:ln>
        </p:spPr>
        <p:txBody>
          <a:bodyPr vert="horz" lIns="47018" tIns="23509" rIns="47018" bIns="23509" rtlCol="0" anchor="ctr"/>
          <a:lstStyle/>
          <a:p>
            <a:endParaRPr lang="nl-NL"/>
          </a:p>
        </p:txBody>
      </p:sp>
      <p:sp>
        <p:nvSpPr>
          <p:cNvPr id="5" name="Tijdelijke aanduiding voor notities 4"/>
          <p:cNvSpPr>
            <a:spLocks noGrp="1"/>
          </p:cNvSpPr>
          <p:nvPr>
            <p:ph type="body" sz="quarter" idx="3"/>
          </p:nvPr>
        </p:nvSpPr>
        <p:spPr>
          <a:xfrm>
            <a:off x="320040" y="2420302"/>
            <a:ext cx="2560320" cy="1980248"/>
          </a:xfrm>
          <a:prstGeom prst="rect">
            <a:avLst/>
          </a:prstGeom>
        </p:spPr>
        <p:txBody>
          <a:bodyPr vert="horz" lIns="47018" tIns="23509" rIns="47018" bIns="2350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776867"/>
            <a:ext cx="1386840" cy="252333"/>
          </a:xfrm>
          <a:prstGeom prst="rect">
            <a:avLst/>
          </a:prstGeom>
        </p:spPr>
        <p:txBody>
          <a:bodyPr vert="horz" lIns="47018" tIns="23509" rIns="47018" bIns="23509"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812819" y="4776867"/>
            <a:ext cx="1386840" cy="252333"/>
          </a:xfrm>
          <a:prstGeom prst="rect">
            <a:avLst/>
          </a:prstGeom>
        </p:spPr>
        <p:txBody>
          <a:bodyPr vert="horz" lIns="47018" tIns="23509" rIns="47018" bIns="23509" rtlCol="0" anchor="b"/>
          <a:lstStyle>
            <a:lvl1pPr algn="r">
              <a:defRPr sz="600"/>
            </a:lvl1pPr>
          </a:lstStyle>
          <a:p>
            <a:fld id="{DE0247C9-9BEB-454C-8FB3-3EA463629412}" type="slidenum">
              <a:rPr lang="nl-NL" smtClean="0"/>
              <a:t>‹nr.›</a:t>
            </a:fld>
            <a:endParaRPr lang="nl-NL"/>
          </a:p>
        </p:txBody>
      </p:sp>
    </p:spTree>
    <p:extLst>
      <p:ext uri="{BB962C8B-B14F-4D97-AF65-F5344CB8AC3E}">
        <p14:creationId xmlns:p14="http://schemas.microsoft.com/office/powerpoint/2010/main" val="392647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Voorbereidingen:</a:t>
            </a:r>
          </a:p>
          <a:p>
            <a:r>
              <a:rPr lang="nl-NL" u="sng" dirty="0"/>
              <a:t>Opstelling klas</a:t>
            </a:r>
            <a:r>
              <a:rPr lang="nl-NL" u="none" dirty="0"/>
              <a:t>: </a:t>
            </a:r>
            <a:r>
              <a:rPr lang="nl-NL" dirty="0"/>
              <a:t>U-vorm cirkel. Creëren van een ‘wij’ gevoel.</a:t>
            </a:r>
          </a:p>
          <a:p>
            <a:r>
              <a:rPr lang="nl-NL" dirty="0"/>
              <a:t>Aanvangsniveau: door mentor te bepalen (1-5)</a:t>
            </a:r>
          </a:p>
          <a:p>
            <a:endParaRPr lang="nl-NL" dirty="0"/>
          </a:p>
          <a:p>
            <a:r>
              <a:rPr lang="nl-NL" u="sng" dirty="0"/>
              <a:t>Werkvormen</a:t>
            </a:r>
            <a:r>
              <a:rPr lang="nl-NL" dirty="0"/>
              <a:t>: onderwijsleergesprek, opdrachtvormen, oefeningen, evaluatie en reflectie</a:t>
            </a:r>
          </a:p>
          <a:p>
            <a:endParaRPr lang="nl-NL" dirty="0"/>
          </a:p>
          <a:p>
            <a:r>
              <a:rPr lang="nl-NL" u="sng" dirty="0"/>
              <a:t>Leeractiviteiten</a:t>
            </a:r>
            <a:r>
              <a:rPr lang="nl-NL" dirty="0"/>
              <a:t>: lezen, onderzoeken, praten, luisteren, opzoeken.</a:t>
            </a:r>
          </a:p>
          <a:p>
            <a:endParaRPr lang="nl-NL" dirty="0"/>
          </a:p>
          <a:p>
            <a:r>
              <a:rPr lang="nl-NL" u="sng" dirty="0"/>
              <a:t>Onderwijsleermiddelen</a:t>
            </a:r>
            <a:r>
              <a:rPr lang="nl-NL" dirty="0"/>
              <a:t>:</a:t>
            </a:r>
          </a:p>
          <a:p>
            <a:r>
              <a:rPr lang="nl-NL" dirty="0"/>
              <a:t>Presentatie en laptop</a:t>
            </a:r>
          </a:p>
          <a:p>
            <a:r>
              <a:rPr lang="nl-NL" dirty="0"/>
              <a:t>Werkboek</a:t>
            </a:r>
          </a:p>
          <a:p>
            <a:r>
              <a:rPr lang="nl-NL" dirty="0"/>
              <a:t>Flipover of A5 papier</a:t>
            </a:r>
          </a:p>
          <a:p>
            <a:r>
              <a:rPr lang="nl-NL" dirty="0"/>
              <a:t>Stiften </a:t>
            </a:r>
          </a:p>
          <a:p>
            <a:r>
              <a:rPr lang="nl-NL" dirty="0"/>
              <a:t>Post-its</a:t>
            </a:r>
          </a:p>
          <a:p>
            <a:r>
              <a:rPr lang="nl-NL" dirty="0"/>
              <a:t>Internetverbinding</a:t>
            </a:r>
          </a:p>
          <a:p>
            <a:endParaRPr lang="nl-NL" dirty="0"/>
          </a:p>
          <a:p>
            <a:r>
              <a:rPr lang="nl-NL" dirty="0"/>
              <a:t>Beschikbare tijd: door mentor te bepalen</a:t>
            </a:r>
          </a:p>
          <a:p>
            <a:r>
              <a:rPr lang="nl-NL" dirty="0"/>
              <a:t>De module doelen stellen kan het beste over 2 of 3 </a:t>
            </a:r>
            <a:r>
              <a:rPr lang="nl-NL"/>
              <a:t>lessen verdeeld worden.</a:t>
            </a:r>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a:t>
            </a:fld>
            <a:endParaRPr lang="nl-NL"/>
          </a:p>
        </p:txBody>
      </p:sp>
    </p:spTree>
    <p:extLst>
      <p:ext uri="{BB962C8B-B14F-4D97-AF65-F5344CB8AC3E}">
        <p14:creationId xmlns:p14="http://schemas.microsoft.com/office/powerpoint/2010/main" val="211427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personal statement kan gezien worden als een persoonlijke grondwet. Het omvat een beschrijving van iemands belangrijkste waarden, normen, doelen, en leefregels. Het fungeert als een persoonlijk kompas, dat richting geeft aan keuzes en gedrag in het dagelijks leven. Door duidelijk te formuleren wat je belangrijk vindt en waar je naartoe wilt, helpt een personal statement om consistent te blijven in je beslissingen en acties. Het kan ook dienen als een referentiepunt om jezelf aan te herinneren aan je diepste overtuigingen en ambities. Bedrijven en organisaties hebben vaak een missie of statement. Mijn vraag is: waarom jijzelf niet? </a:t>
            </a:r>
          </a:p>
          <a:p>
            <a:endParaRPr lang="nl-NL" dirty="0"/>
          </a:p>
          <a:p>
            <a:r>
              <a:rPr lang="nl-NL" dirty="0"/>
              <a:t>• Leg uit wat een personal statement is </a:t>
            </a:r>
          </a:p>
          <a:p>
            <a:r>
              <a:rPr lang="nl-NL" dirty="0"/>
              <a:t>• Laat de leerlingen hun waarden en normen opzoeken uit voorgaande modules zodat deze verwerkt kunnen worden in hun personal statement </a:t>
            </a:r>
          </a:p>
          <a:p>
            <a:r>
              <a:rPr lang="nl-NL" dirty="0"/>
              <a:t>• Laat de leerling hun normen vertalen naar ‘leefregels’. Waaraan wil de leerling zich houden in zijn of haar dagelijks leven </a:t>
            </a:r>
          </a:p>
          <a:p>
            <a:r>
              <a:rPr lang="nl-NL" dirty="0"/>
              <a:t>• Laat de leerlingen hun doelen verwerken in hun personal statement </a:t>
            </a:r>
          </a:p>
          <a:p>
            <a:r>
              <a:rPr lang="nl-NL" dirty="0"/>
              <a:t>• Laat de leerlingen hun personal statement opmaken </a:t>
            </a:r>
          </a:p>
          <a:p>
            <a:r>
              <a:rPr lang="nl-NL" dirty="0"/>
              <a:t>• Laat de leerlingen hun statement delen met elkaar om feedback te gen en te ontvangen, met respect voor persoonlijke waarden </a:t>
            </a:r>
          </a:p>
          <a:p>
            <a:r>
              <a:rPr lang="nl-NL" dirty="0"/>
              <a:t>• Geef de leerlingen de kans om op basis van feedback hun statement aan te passen </a:t>
            </a:r>
          </a:p>
          <a:p>
            <a:r>
              <a:rPr lang="nl-NL" dirty="0"/>
              <a:t>• Geef de opdracht mee zodat de leerling thuis verder kan werken </a:t>
            </a:r>
          </a:p>
          <a:p>
            <a:r>
              <a:rPr lang="nl-NL" dirty="0"/>
              <a:t>• Laat de leerling zijn of haar personal statement maken op een mooi stuk papier of laat het inlijsten </a:t>
            </a:r>
          </a:p>
          <a:p>
            <a:r>
              <a:rPr lang="nl-NL" dirty="0"/>
              <a:t>• Gebruik evt. een voorbeeld van een personal statement en laat leerlingen voorbeelden van personal statements opzoeken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10</a:t>
            </a:fld>
            <a:endParaRPr lang="nl-NL"/>
          </a:p>
        </p:txBody>
      </p:sp>
    </p:spTree>
    <p:extLst>
      <p:ext uri="{BB962C8B-B14F-4D97-AF65-F5344CB8AC3E}">
        <p14:creationId xmlns:p14="http://schemas.microsoft.com/office/powerpoint/2010/main" val="1273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6F90-EA0B-BC04-5939-ECA88A74CC8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B664A5-0BE8-C43B-E972-C55E5107EC3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6EAF24-79C2-631C-E06C-BD69DEC31CF6}"/>
              </a:ext>
            </a:extLst>
          </p:cNvPr>
          <p:cNvSpPr>
            <a:spLocks noGrp="1"/>
          </p:cNvSpPr>
          <p:nvPr>
            <p:ph type="body" idx="1"/>
          </p:nvPr>
        </p:nvSpPr>
        <p:spPr/>
        <p:txBody>
          <a:bodyPr/>
          <a:lstStyle/>
          <a:p>
            <a:r>
              <a:rPr lang="nl-NL" dirty="0"/>
              <a:t>Maak op flipover.</a:t>
            </a:r>
          </a:p>
          <a:p>
            <a:r>
              <a:rPr lang="nl-NL" dirty="0"/>
              <a:t>Begin met de aanwijzingen die op het scherm staan.</a:t>
            </a:r>
          </a:p>
          <a:p>
            <a:r>
              <a:rPr lang="nl-NL" dirty="0"/>
              <a:t>Werk vervolgens het ‘hoe’ uit</a:t>
            </a:r>
          </a:p>
          <a:p>
            <a:r>
              <a:rPr lang="nl-NL" dirty="0"/>
              <a:t>Zoek op internet de kosten op.</a:t>
            </a:r>
          </a:p>
          <a:p>
            <a:r>
              <a:rPr lang="nl-NL" dirty="0"/>
              <a:t>Wat heb je nog meer nodig? Paspoort? Bijbaantje? Wie doet wat?</a:t>
            </a:r>
          </a:p>
          <a:p>
            <a:r>
              <a:rPr lang="nl-NL" dirty="0"/>
              <a:t>enzovoorts</a:t>
            </a:r>
          </a:p>
          <a:p>
            <a:endParaRPr lang="nl-NL" dirty="0"/>
          </a:p>
        </p:txBody>
      </p:sp>
      <p:sp>
        <p:nvSpPr>
          <p:cNvPr id="4" name="Tijdelijke aanduiding voor dianummer 3">
            <a:extLst>
              <a:ext uri="{FF2B5EF4-FFF2-40B4-BE49-F238E27FC236}">
                <a16:creationId xmlns:a16="http://schemas.microsoft.com/office/drawing/2014/main" id="{395D80EB-7D5E-9279-78A4-CC802DA7A4C6}"/>
              </a:ext>
            </a:extLst>
          </p:cNvPr>
          <p:cNvSpPr>
            <a:spLocks noGrp="1"/>
          </p:cNvSpPr>
          <p:nvPr>
            <p:ph type="sldNum" sz="quarter" idx="5"/>
          </p:nvPr>
        </p:nvSpPr>
        <p:spPr/>
        <p:txBody>
          <a:bodyPr/>
          <a:lstStyle/>
          <a:p>
            <a:fld id="{DE0247C9-9BEB-454C-8FB3-3EA463629412}" type="slidenum">
              <a:rPr lang="nl-NL" smtClean="0"/>
              <a:t>11</a:t>
            </a:fld>
            <a:endParaRPr lang="nl-NL"/>
          </a:p>
        </p:txBody>
      </p:sp>
    </p:spTree>
    <p:extLst>
      <p:ext uri="{BB962C8B-B14F-4D97-AF65-F5344CB8AC3E}">
        <p14:creationId xmlns:p14="http://schemas.microsoft.com/office/powerpoint/2010/main" val="137986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B015C-C5A4-7DBB-A444-90B7F91BB8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3AA28C-C93C-A68B-B8D1-3A82BEF5FA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3C8E6B-FB46-26BA-8D71-E27DD191EA76}"/>
              </a:ext>
            </a:extLst>
          </p:cNvPr>
          <p:cNvSpPr>
            <a:spLocks noGrp="1"/>
          </p:cNvSpPr>
          <p:nvPr>
            <p:ph type="body" idx="1"/>
          </p:nvPr>
        </p:nvSpPr>
        <p:spPr/>
        <p:txBody>
          <a:bodyPr/>
          <a:lstStyle/>
          <a:p>
            <a:r>
              <a:rPr lang="nl-NL" dirty="0"/>
              <a:t>Het resultaat wordt altijd aan het begin van de les verteld zodat je weet wat je moet kennen of kunnen. Als je aan het eind van de les dit kan, dan heb je voor jezelf de leerdoelen behaald.</a:t>
            </a:r>
          </a:p>
        </p:txBody>
      </p:sp>
      <p:sp>
        <p:nvSpPr>
          <p:cNvPr id="4" name="Tijdelijke aanduiding voor dianummer 3">
            <a:extLst>
              <a:ext uri="{FF2B5EF4-FFF2-40B4-BE49-F238E27FC236}">
                <a16:creationId xmlns:a16="http://schemas.microsoft.com/office/drawing/2014/main" id="{166F0C6F-4836-8A16-6E56-47DE1983414C}"/>
              </a:ext>
            </a:extLst>
          </p:cNvPr>
          <p:cNvSpPr>
            <a:spLocks noGrp="1"/>
          </p:cNvSpPr>
          <p:nvPr>
            <p:ph type="sldNum" sz="quarter" idx="5"/>
          </p:nvPr>
        </p:nvSpPr>
        <p:spPr/>
        <p:txBody>
          <a:bodyPr/>
          <a:lstStyle/>
          <a:p>
            <a:fld id="{DE0247C9-9BEB-454C-8FB3-3EA463629412}" type="slidenum">
              <a:rPr lang="nl-NL" smtClean="0"/>
              <a:t>12</a:t>
            </a:fld>
            <a:endParaRPr lang="nl-NL"/>
          </a:p>
        </p:txBody>
      </p:sp>
    </p:spTree>
    <p:extLst>
      <p:ext uri="{BB962C8B-B14F-4D97-AF65-F5344CB8AC3E}">
        <p14:creationId xmlns:p14="http://schemas.microsoft.com/office/powerpoint/2010/main" val="4710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een aantal korte reflectievragen aan het einde van de les.</a:t>
            </a:r>
          </a:p>
          <a:p>
            <a:r>
              <a:rPr lang="nl-NL" dirty="0"/>
              <a:t>Stel een aantal controle vragen over de onderwerpen. Controleer of het resultaat behaald is.</a:t>
            </a:r>
          </a:p>
          <a:p>
            <a:r>
              <a:rPr lang="nl-NL" dirty="0"/>
              <a:t>Geef aan of er goed is gewerkt of dat er ruimte voor verbetering is.</a:t>
            </a:r>
          </a:p>
          <a:p>
            <a:endParaRPr lang="nl-NL" dirty="0"/>
          </a:p>
          <a:p>
            <a:r>
              <a:rPr lang="nl-NL" dirty="0"/>
              <a:t>Doelen specifiek maken.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13</a:t>
            </a:fld>
            <a:endParaRPr lang="nl-NL"/>
          </a:p>
        </p:txBody>
      </p:sp>
    </p:spTree>
    <p:extLst>
      <p:ext uri="{BB962C8B-B14F-4D97-AF65-F5344CB8AC3E}">
        <p14:creationId xmlns:p14="http://schemas.microsoft.com/office/powerpoint/2010/main" val="15064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14</a:t>
            </a:fld>
            <a:endParaRPr lang="nl-NL"/>
          </a:p>
        </p:txBody>
      </p:sp>
    </p:spTree>
    <p:extLst>
      <p:ext uri="{BB962C8B-B14F-4D97-AF65-F5344CB8AC3E}">
        <p14:creationId xmlns:p14="http://schemas.microsoft.com/office/powerpoint/2010/main" val="23115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Intro les: (naar eigen inzicht)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De leerling leert het belang van het stellen van doelen en persoonlijke ontwikkeling. De leerling ontwikkelt een plan om deze doelen te bereiken en werkt aan persoonlijke groei. Door het stellen van SMART-doelen, reflectie op toekomstplannen en het creëren van een persoonlijk ontwikkelingsplan, wordt de leerling gestimuleerd om zijn of haar ambities te realiseren.</a:t>
            </a:r>
          </a:p>
          <a:p>
            <a:endParaRPr lang="nl-NL" dirty="0"/>
          </a:p>
          <a:p>
            <a:r>
              <a:rPr lang="nl-NL" dirty="0"/>
              <a:t>Begeleid en moedig de leerling aan tijdens zelfstandige of groepsopdrachten. Gebruik het werkboek als ondersteuning en laat de leerlingen het werkboek invullen. Geef aan dat leerlingen langs kunnen komen als zij tegen problemen aan lopen op school of elders. Er kan gekozen worden voor individuele opdrachten of groepsopdrachten die de leerling(en) gaan voorbereiden voor de volgende les. Zo blijft het onderwerp mentale kracht als rode draad door het schooljaar heen lopen.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2</a:t>
            </a:fld>
            <a:endParaRPr lang="nl-NL"/>
          </a:p>
        </p:txBody>
      </p:sp>
    </p:spTree>
    <p:extLst>
      <p:ext uri="{BB962C8B-B14F-4D97-AF65-F5344CB8AC3E}">
        <p14:creationId xmlns:p14="http://schemas.microsoft.com/office/powerpoint/2010/main" val="25689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Tijd:</a:t>
            </a:r>
          </a:p>
          <a:p>
            <a:r>
              <a:rPr lang="nl-NL" dirty="0"/>
              <a:t>Vertel het doel van de les. Het ontbreken van een doel zorgt voor onbegrip en/of geen urgentiebesef van de onderwerpen.</a:t>
            </a:r>
          </a:p>
          <a:p>
            <a:r>
              <a:rPr lang="nl-NL" dirty="0"/>
              <a:t>Geef aan dat het opbouwen van mentale kracht iets is wat je in je dagelijks leven kan helpen.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Je hebt allerlei soorten doelen. Korte of lange termijn doelen, maar je kunt ze ook onderscheiden in persoonlijke ontwikkeldoelen, materialistische doelen, ervaringsdoelen en financiële doelen. In deze module ga je een begin maken met je doelen. Je gaat opschrijven WAT je wilt behalen. Hoe je het gaat behalen is nu nog niet belangrijk. Zoals Sean Covey in het boek de zeven eigenschappen van succes omschrijft: “Begin met het einde voor ogen”.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3</a:t>
            </a:fld>
            <a:endParaRPr lang="nl-NL"/>
          </a:p>
        </p:txBody>
      </p:sp>
    </p:spTree>
    <p:extLst>
      <p:ext uri="{BB962C8B-B14F-4D97-AF65-F5344CB8AC3E}">
        <p14:creationId xmlns:p14="http://schemas.microsoft.com/office/powerpoint/2010/main" val="33556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Tijd:</a:t>
            </a:r>
            <a:endParaRPr lang="nl-NL" dirty="0"/>
          </a:p>
          <a:p>
            <a:r>
              <a:rPr lang="nl-NL" dirty="0"/>
              <a:t>Het resultaat wordt altijd aan het begin van de les verteld zodat je weet wat je moet kennen of kunnen. Als je aan het eind van de les dit kan, dan heb je voor jezelf de leerdoelen behaald.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4</a:t>
            </a:fld>
            <a:endParaRPr lang="nl-NL"/>
          </a:p>
        </p:txBody>
      </p:sp>
    </p:spTree>
    <p:extLst>
      <p:ext uri="{BB962C8B-B14F-4D97-AF65-F5344CB8AC3E}">
        <p14:creationId xmlns:p14="http://schemas.microsoft.com/office/powerpoint/2010/main" val="448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de structuur van de les uit en hoelang de les ongeveer duurt.</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5</a:t>
            </a:fld>
            <a:endParaRPr lang="nl-NL"/>
          </a:p>
        </p:txBody>
      </p:sp>
    </p:spTree>
    <p:extLst>
      <p:ext uri="{BB962C8B-B14F-4D97-AF65-F5344CB8AC3E}">
        <p14:creationId xmlns:p14="http://schemas.microsoft.com/office/powerpoint/2010/main" val="98387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Waarom is het belangrijk om doelen te stellen?</a:t>
            </a:r>
          </a:p>
          <a:p>
            <a:r>
              <a:rPr lang="nl-NL" dirty="0"/>
              <a:t>Onderwijsleergesprek: </a:t>
            </a:r>
          </a:p>
          <a:p>
            <a:r>
              <a:rPr lang="nl-NL" dirty="0"/>
              <a:t>• Bespreek het onderwerp doelen stellen </a:t>
            </a:r>
          </a:p>
          <a:p>
            <a:r>
              <a:rPr lang="nl-NL" dirty="0"/>
              <a:t>• Daag de leerlingen uit om na te denken waarom het belangrijk is om aan persoonlijke ontwikkeling te doen </a:t>
            </a:r>
          </a:p>
          <a:p>
            <a:r>
              <a:rPr lang="nl-NL" dirty="0"/>
              <a:t>• Geef het verschil aan tussen verschillende doelen </a:t>
            </a:r>
          </a:p>
          <a:p>
            <a:r>
              <a:rPr lang="nl-NL" dirty="0"/>
              <a:t>• Geef evt. tips mee uit het werkboek of uit eigen ervaringen </a:t>
            </a:r>
          </a:p>
          <a:p>
            <a:r>
              <a:rPr lang="nl-NL" dirty="0"/>
              <a:t>• Presenteer de verschillende doelen op het scherm </a:t>
            </a:r>
          </a:p>
          <a:p>
            <a:r>
              <a:rPr lang="nl-NL" dirty="0"/>
              <a:t>• Optioneel: gebruik de quote van Albert Einstein uit het werkboek en laat leerlingen nadenken en discussiëren over de quote </a:t>
            </a:r>
            <a:endParaRPr lang="nl-NL" b="1"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6</a:t>
            </a:fld>
            <a:endParaRPr lang="nl-NL"/>
          </a:p>
        </p:txBody>
      </p:sp>
    </p:spTree>
    <p:extLst>
      <p:ext uri="{BB962C8B-B14F-4D97-AF65-F5344CB8AC3E}">
        <p14:creationId xmlns:p14="http://schemas.microsoft.com/office/powerpoint/2010/main" val="413935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D5A4D-0CBB-BD54-5E1D-581064AD34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4538246-2DA3-C398-ECCF-31B404E5D8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08DBAD-6412-1FE1-4E60-FE50F88D4355}"/>
              </a:ext>
            </a:extLst>
          </p:cNvPr>
          <p:cNvSpPr>
            <a:spLocks noGrp="1"/>
          </p:cNvSpPr>
          <p:nvPr>
            <p:ph type="body" idx="1"/>
          </p:nvPr>
        </p:nvSpPr>
        <p:spPr/>
        <p:txBody>
          <a:bodyPr/>
          <a:lstStyle/>
          <a:p>
            <a:endParaRPr lang="nl-NL" dirty="0"/>
          </a:p>
          <a:p>
            <a:r>
              <a:rPr lang="nl-NL" dirty="0"/>
              <a:t>Albert Einstein benadrukte met deze quote dat verbeeldingskracht een cruciale rol speelt in het begrijpen en vormgeven van de wereld om ons heen. Hier is een uitleg van de betekenis:</a:t>
            </a:r>
          </a:p>
          <a:p>
            <a:r>
              <a:rPr lang="nl-NL" b="1" dirty="0"/>
              <a:t>1. Kennis is beperkt</a:t>
            </a:r>
          </a:p>
          <a:p>
            <a:r>
              <a:rPr lang="nl-NL" dirty="0"/>
              <a:t>Kennis omvat wat we al weten—feiten, informatie, en inzichten die zijn verkregen door ervaring, studie, of wetenschap. Maar deze kennis is begrensd door wat er al ontdekt of bewezen is. Het is statisch en gebaseerd op het verleden en het bekende.</a:t>
            </a:r>
          </a:p>
          <a:p>
            <a:r>
              <a:rPr lang="nl-NL" b="1" dirty="0"/>
              <a:t>2. Verbeeldingskracht omspant de wereld</a:t>
            </a:r>
          </a:p>
          <a:p>
            <a:r>
              <a:rPr lang="nl-NL" dirty="0"/>
              <a:t>Verbeeldingskracht gaat verder dan het bestaande. Het stelt ons in staat om buiten de grenzen van onze kennis te denken, nieuwe mogelijkheden te zien, en oplossingen te bedenken voor problemen die we nog niet volledig begrijpen. Verbeelding opent de deur naar innovatie, creativiteit, en vooruitgang.</a:t>
            </a:r>
          </a:p>
          <a:p>
            <a:r>
              <a:rPr lang="nl-NL" b="1" dirty="0"/>
              <a:t>3. Praktisch voorbeeld</a:t>
            </a:r>
          </a:p>
          <a:p>
            <a:r>
              <a:rPr lang="nl-NL" dirty="0"/>
              <a:t>Einstein zelf gebruikte zijn verbeeldingskracht om complexe wetenschappelijke theorieën te ontwikkelen, zoals de relativiteitstheorie. Hij stelde zich denkbeeldige scenario's voor (zoals reizen op een lichtstraal) die hem hielpen om ideeën te bedenken die verder gingen dan wat toen bekend was.</a:t>
            </a:r>
          </a:p>
          <a:p>
            <a:r>
              <a:rPr lang="nl-NL" dirty="0"/>
              <a:t>Kortom, Einstein benadrukte dat hoewel kennis waardevol is, het uiteindelijk onze verbeeldingskracht is die ons in staat stelt om vooruitgang te boeken, nieuwe werelden te ontdekken, en het onbekende te begrijpen. Verbeeldingskracht is grenzeloos en de motor achter alle grote ontdekkingen en creaties</a:t>
            </a:r>
          </a:p>
        </p:txBody>
      </p:sp>
      <p:sp>
        <p:nvSpPr>
          <p:cNvPr id="4" name="Tijdelijke aanduiding voor dianummer 3">
            <a:extLst>
              <a:ext uri="{FF2B5EF4-FFF2-40B4-BE49-F238E27FC236}">
                <a16:creationId xmlns:a16="http://schemas.microsoft.com/office/drawing/2014/main" id="{B308B48C-819F-A25E-1AB9-75E43FA13A3E}"/>
              </a:ext>
            </a:extLst>
          </p:cNvPr>
          <p:cNvSpPr>
            <a:spLocks noGrp="1"/>
          </p:cNvSpPr>
          <p:nvPr>
            <p:ph type="sldNum" sz="quarter" idx="5"/>
          </p:nvPr>
        </p:nvSpPr>
        <p:spPr/>
        <p:txBody>
          <a:bodyPr/>
          <a:lstStyle/>
          <a:p>
            <a:fld id="{DE0247C9-9BEB-454C-8FB3-3EA463629412}" type="slidenum">
              <a:rPr lang="nl-NL" smtClean="0"/>
              <a:t>7</a:t>
            </a:fld>
            <a:endParaRPr lang="nl-NL"/>
          </a:p>
        </p:txBody>
      </p:sp>
    </p:spTree>
    <p:extLst>
      <p:ext uri="{BB962C8B-B14F-4D97-AF65-F5344CB8AC3E}">
        <p14:creationId xmlns:p14="http://schemas.microsoft.com/office/powerpoint/2010/main" val="405720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Opdrachtvorm: </a:t>
            </a:r>
          </a:p>
          <a:p>
            <a:r>
              <a:rPr lang="nl-NL" dirty="0"/>
              <a:t>• Laat de leerlingen nadenken over hun eigen doelen </a:t>
            </a:r>
          </a:p>
          <a:p>
            <a:r>
              <a:rPr lang="nl-NL" dirty="0"/>
              <a:t>• Gebruik hiervoor de tips uit het werkboek op blz. 65 </a:t>
            </a:r>
          </a:p>
          <a:p>
            <a:r>
              <a:rPr lang="nl-NL" dirty="0"/>
              <a:t>• Laat de leerlingen hun korte en lange termijn doelen opschrijven in hun werkboek 41 </a:t>
            </a:r>
          </a:p>
          <a:p>
            <a:r>
              <a:rPr lang="nl-NL" dirty="0"/>
              <a:t>• Laat de leerlingen hun belangrijkste doel opschrijven </a:t>
            </a:r>
          </a:p>
          <a:p>
            <a:r>
              <a:rPr lang="nl-NL" dirty="0"/>
              <a:t>• Geef de leerlingen voldoende tijd voor de opdracht </a:t>
            </a:r>
          </a:p>
          <a:p>
            <a:r>
              <a:rPr lang="nl-NL" dirty="0"/>
              <a:t>• Stimuleer om te denken in mogelijkheden en niet in beperkingen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8</a:t>
            </a:fld>
            <a:endParaRPr lang="nl-NL"/>
          </a:p>
        </p:txBody>
      </p:sp>
    </p:spTree>
    <p:extLst>
      <p:ext uri="{BB962C8B-B14F-4D97-AF65-F5344CB8AC3E}">
        <p14:creationId xmlns:p14="http://schemas.microsoft.com/office/powerpoint/2010/main" val="381715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contract met jezelf is een symbolisch contract en kan als hulpmiddel dienen om jezelf gemotiveerd te houden om je doel te bereiken. </a:t>
            </a:r>
          </a:p>
          <a:p>
            <a:r>
              <a:rPr lang="nl-NL" dirty="0"/>
              <a:t>Op weg naar een doel kunnen er tegenslagen gebeuren die je weerhouden om verder te werken aan je doel. </a:t>
            </a:r>
          </a:p>
          <a:p>
            <a:r>
              <a:rPr lang="nl-NL" dirty="0"/>
              <a:t>Dit contract kan als ‘stok achter de deur’ dienen. </a:t>
            </a:r>
          </a:p>
          <a:p>
            <a:r>
              <a:rPr lang="nl-NL" dirty="0"/>
              <a:t>Opdrachtvorm: </a:t>
            </a:r>
          </a:p>
          <a:p>
            <a:r>
              <a:rPr lang="nl-NL" dirty="0"/>
              <a:t>• Laat de leerlingen nadenken over hun persoonlijke doelen. </a:t>
            </a:r>
          </a:p>
          <a:p>
            <a:r>
              <a:rPr lang="nl-NL" dirty="0"/>
              <a:t>• Laat de leerlingen hun doelen opschrijven in het werkboek </a:t>
            </a:r>
          </a:p>
          <a:p>
            <a:r>
              <a:rPr lang="nl-NL" dirty="0"/>
              <a:t>• De leerlingen kiezen één belangrijk doel om de komende periode aan te werken en vullen hun persoonlijke contract in </a:t>
            </a:r>
          </a:p>
          <a:p>
            <a:r>
              <a:rPr lang="nl-NL" dirty="0"/>
              <a:t>• De leerlingen bedenken een beloning voor als zij hun doel bereikt hebben </a:t>
            </a:r>
          </a:p>
          <a:p>
            <a:r>
              <a:rPr lang="nl-NL" dirty="0"/>
              <a:t>• Gebruik het contract op blz. 68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9</a:t>
            </a:fld>
            <a:endParaRPr lang="nl-NL"/>
          </a:p>
        </p:txBody>
      </p:sp>
    </p:spTree>
    <p:extLst>
      <p:ext uri="{BB962C8B-B14F-4D97-AF65-F5344CB8AC3E}">
        <p14:creationId xmlns:p14="http://schemas.microsoft.com/office/powerpoint/2010/main" val="27500974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A33212-1F26-4117-9E8C-6F623D690C62}"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32486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BC576E-213A-45C7-A37C-C89CD344FC15}"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389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415B770-B701-482C-989F-06EF0ECB0308}" type="datetime1">
              <a:rPr lang="nl-NL" smtClean="0"/>
              <a:t>10-1-2025</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1013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26D691-DB98-40E4-A9A6-CC966A9F3AB2}"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21688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9925B2-23FF-4541-AFA7-EC8A9635E986}"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7566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EA89-EB06-90EC-D7C2-4587838FAF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9D9BAB-AB74-0ED1-071B-86DFF8D650E6}"/>
              </a:ext>
            </a:extLst>
          </p:cNvPr>
          <p:cNvSpPr>
            <a:spLocks noGrp="1"/>
          </p:cNvSpPr>
          <p:nvPr>
            <p:ph type="dt" sz="half" idx="10"/>
          </p:nvPr>
        </p:nvSpPr>
        <p:spPr/>
        <p:txBody>
          <a:bodyPr/>
          <a:lstStyle/>
          <a:p>
            <a:fld id="{9267E10C-D403-4175-A81B-6E357AFD66EC}" type="datetime1">
              <a:rPr lang="nl-NL" smtClean="0"/>
              <a:t>10-1-2025</a:t>
            </a:fld>
            <a:endParaRPr lang="nl-NL"/>
          </a:p>
        </p:txBody>
      </p:sp>
      <p:sp>
        <p:nvSpPr>
          <p:cNvPr id="4" name="Tijdelijke aanduiding voor voettekst 3">
            <a:extLst>
              <a:ext uri="{FF2B5EF4-FFF2-40B4-BE49-F238E27FC236}">
                <a16:creationId xmlns:a16="http://schemas.microsoft.com/office/drawing/2014/main" id="{4BC8C043-5C99-B3C3-E087-10D25C997FC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A133B18-603F-F592-D626-986BA43C4DBD}"/>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75811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0CD-AF17-D9B5-4B46-49C232AE3F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F6E89-FA28-EDC9-14E3-125262982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1A6E31-7820-1532-BF48-F6434DF8B7AF}"/>
              </a:ext>
            </a:extLst>
          </p:cNvPr>
          <p:cNvSpPr>
            <a:spLocks noGrp="1"/>
          </p:cNvSpPr>
          <p:nvPr>
            <p:ph type="dt" sz="half" idx="10"/>
          </p:nvPr>
        </p:nvSpPr>
        <p:spPr/>
        <p:txBody>
          <a:bodyPr/>
          <a:lstStyle/>
          <a:p>
            <a:fld id="{95D45FE5-954F-4CC5-8FD3-C7024C7694AD}" type="datetime1">
              <a:rPr lang="nl-NL" smtClean="0"/>
              <a:t>10-1-2025</a:t>
            </a:fld>
            <a:endParaRPr lang="nl-NL"/>
          </a:p>
        </p:txBody>
      </p:sp>
      <p:sp>
        <p:nvSpPr>
          <p:cNvPr id="5" name="Tijdelijke aanduiding voor voettekst 4">
            <a:extLst>
              <a:ext uri="{FF2B5EF4-FFF2-40B4-BE49-F238E27FC236}">
                <a16:creationId xmlns:a16="http://schemas.microsoft.com/office/drawing/2014/main" id="{203D5575-6163-FB7F-2DC0-EE3C1F30A98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FF506E71-4516-7C43-2D28-9E726DF16AD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73493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CF079-6334-7929-77A6-E2C8A546D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9CAF44-89AD-BE96-5976-CA12C1BCB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440D52-A1DE-744B-7D53-8AF7CDFF9E8E}"/>
              </a:ext>
            </a:extLst>
          </p:cNvPr>
          <p:cNvSpPr>
            <a:spLocks noGrp="1"/>
          </p:cNvSpPr>
          <p:nvPr>
            <p:ph type="dt" sz="half" idx="10"/>
          </p:nvPr>
        </p:nvSpPr>
        <p:spPr/>
        <p:txBody>
          <a:bodyPr/>
          <a:lstStyle/>
          <a:p>
            <a:fld id="{DE27F955-7671-423D-A2E7-B07C98F3BE30}" type="datetime1">
              <a:rPr lang="nl-NL" smtClean="0"/>
              <a:t>10-1-2025</a:t>
            </a:fld>
            <a:endParaRPr lang="nl-NL"/>
          </a:p>
        </p:txBody>
      </p:sp>
      <p:sp>
        <p:nvSpPr>
          <p:cNvPr id="5" name="Tijdelijke aanduiding voor voettekst 4">
            <a:extLst>
              <a:ext uri="{FF2B5EF4-FFF2-40B4-BE49-F238E27FC236}">
                <a16:creationId xmlns:a16="http://schemas.microsoft.com/office/drawing/2014/main" id="{21DF6A58-9BDD-C83C-996E-51F896977B0A}"/>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4DFE68F-4D14-4392-9F42-3DCE0AA89BA3}"/>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0138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4991-2268-D793-85AB-43C3DCC93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2DE27FA-385D-2D51-0CDB-F8FE87602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E93954-98AA-E9F0-EA36-1B27C3436067}"/>
              </a:ext>
            </a:extLst>
          </p:cNvPr>
          <p:cNvSpPr>
            <a:spLocks noGrp="1"/>
          </p:cNvSpPr>
          <p:nvPr>
            <p:ph type="dt" sz="half" idx="10"/>
          </p:nvPr>
        </p:nvSpPr>
        <p:spPr/>
        <p:txBody>
          <a:bodyPr/>
          <a:lstStyle/>
          <a:p>
            <a:fld id="{EF3D64C3-8A2E-45FE-96CB-90136B81FF02}" type="datetime1">
              <a:rPr lang="nl-NL" smtClean="0"/>
              <a:t>10-1-2025</a:t>
            </a:fld>
            <a:endParaRPr lang="nl-NL"/>
          </a:p>
        </p:txBody>
      </p:sp>
      <p:sp>
        <p:nvSpPr>
          <p:cNvPr id="5" name="Tijdelijke aanduiding voor voettekst 4">
            <a:extLst>
              <a:ext uri="{FF2B5EF4-FFF2-40B4-BE49-F238E27FC236}">
                <a16:creationId xmlns:a16="http://schemas.microsoft.com/office/drawing/2014/main" id="{4D1EB260-2C13-48FA-8E90-E9D88AA3275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1D229E47-7B3C-4EBF-EA57-C4949B237737}"/>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0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F89BD-190F-4339-34EB-5593643552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42CBD0-8068-41DA-8EF5-FCA273F678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B5408-E453-8D1C-149B-5F3727795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6C60DE-A0F9-1B4F-8271-A6C9CF662CD9}"/>
              </a:ext>
            </a:extLst>
          </p:cNvPr>
          <p:cNvSpPr>
            <a:spLocks noGrp="1"/>
          </p:cNvSpPr>
          <p:nvPr>
            <p:ph type="dt" sz="half" idx="10"/>
          </p:nvPr>
        </p:nvSpPr>
        <p:spPr/>
        <p:txBody>
          <a:bodyPr/>
          <a:lstStyle/>
          <a:p>
            <a:fld id="{2FC40C09-A561-47A3-9372-A5E53767AF8C}" type="datetime1">
              <a:rPr lang="nl-NL" smtClean="0"/>
              <a:t>10-1-2025</a:t>
            </a:fld>
            <a:endParaRPr lang="nl-NL"/>
          </a:p>
        </p:txBody>
      </p:sp>
      <p:sp>
        <p:nvSpPr>
          <p:cNvPr id="6" name="Tijdelijke aanduiding voor voettekst 5">
            <a:extLst>
              <a:ext uri="{FF2B5EF4-FFF2-40B4-BE49-F238E27FC236}">
                <a16:creationId xmlns:a16="http://schemas.microsoft.com/office/drawing/2014/main" id="{FEDCAE47-9654-BA7D-2AF9-2AC96C912F39}"/>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ADADF313-336D-F9AA-112D-0B26ABB478D5}"/>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4131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E0B7-BCEF-4AF2-4F7E-93B62B615C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ABA6D1-EFF9-0B11-C5FC-FB9F1E24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28746-CE65-ECD4-2B81-D14ACC5DAF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81AD97-705F-C011-20FE-6F419476A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202B0B-3965-F0DF-D9AB-0023F2382D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8CA270-2970-5A21-A31F-58511AC9327C}"/>
              </a:ext>
            </a:extLst>
          </p:cNvPr>
          <p:cNvSpPr>
            <a:spLocks noGrp="1"/>
          </p:cNvSpPr>
          <p:nvPr>
            <p:ph type="dt" sz="half" idx="10"/>
          </p:nvPr>
        </p:nvSpPr>
        <p:spPr/>
        <p:txBody>
          <a:bodyPr/>
          <a:lstStyle/>
          <a:p>
            <a:fld id="{FE7EC967-C363-4F9C-9911-B6FA2FAD687E}" type="datetime1">
              <a:rPr lang="nl-NL" smtClean="0"/>
              <a:t>10-1-2025</a:t>
            </a:fld>
            <a:endParaRPr lang="nl-NL"/>
          </a:p>
        </p:txBody>
      </p:sp>
      <p:sp>
        <p:nvSpPr>
          <p:cNvPr id="8" name="Tijdelijke aanduiding voor voettekst 7">
            <a:extLst>
              <a:ext uri="{FF2B5EF4-FFF2-40B4-BE49-F238E27FC236}">
                <a16:creationId xmlns:a16="http://schemas.microsoft.com/office/drawing/2014/main" id="{C3D0BFC4-9957-495B-99B0-518533488FCF}"/>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1A1EBEC1-567A-4284-3B24-8F2CC0B85EEE}"/>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551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121D73B-7F1C-4AC2-9156-334EBF51AC7F}" type="datetime1">
              <a:rPr lang="nl-NL" smtClean="0"/>
              <a:t>10-1-2025</a:t>
            </a:fld>
            <a:endParaRPr lang="nl-NL"/>
          </a:p>
        </p:txBody>
      </p:sp>
      <p:sp>
        <p:nvSpPr>
          <p:cNvPr id="5" name="Footer Placeholder 4"/>
          <p:cNvSpPr>
            <a:spLocks noGrp="1"/>
          </p:cNvSpPr>
          <p:nvPr>
            <p:ph type="ftr" sz="quarter" idx="11"/>
          </p:nvPr>
        </p:nvSpPr>
        <p:spPr/>
        <p:txBody>
          <a:bodyPr/>
          <a:lstStyle>
            <a:lvl1pPr>
              <a:defRPr sz="1400" i="1">
                <a:latin typeface="Terminator Dark Fate" panose="02000500000000000000" pitchFamily="2" charset="0"/>
              </a:defRPr>
            </a:lvl1p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39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85296-5D08-7780-9C6F-6920B39734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CC346B-6589-F3DA-5B67-A14839F441A1}"/>
              </a:ext>
            </a:extLst>
          </p:cNvPr>
          <p:cNvSpPr>
            <a:spLocks noGrp="1"/>
          </p:cNvSpPr>
          <p:nvPr>
            <p:ph type="dt" sz="half" idx="10"/>
          </p:nvPr>
        </p:nvSpPr>
        <p:spPr/>
        <p:txBody>
          <a:bodyPr/>
          <a:lstStyle/>
          <a:p>
            <a:fld id="{FCC80593-04A3-4A93-8E92-A82D16FC0A84}" type="datetime1">
              <a:rPr lang="nl-NL" smtClean="0"/>
              <a:t>10-1-2025</a:t>
            </a:fld>
            <a:endParaRPr lang="nl-NL"/>
          </a:p>
        </p:txBody>
      </p:sp>
      <p:sp>
        <p:nvSpPr>
          <p:cNvPr id="4" name="Tijdelijke aanduiding voor voettekst 3">
            <a:extLst>
              <a:ext uri="{FF2B5EF4-FFF2-40B4-BE49-F238E27FC236}">
                <a16:creationId xmlns:a16="http://schemas.microsoft.com/office/drawing/2014/main" id="{07F1375B-791B-B48D-47A4-6EE86D558F82}"/>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CCA04E4D-CD9E-0195-7837-DE6AD34001AB}"/>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733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431812-7804-5E93-9C50-08CED783ED2A}"/>
              </a:ext>
            </a:extLst>
          </p:cNvPr>
          <p:cNvSpPr>
            <a:spLocks noGrp="1"/>
          </p:cNvSpPr>
          <p:nvPr>
            <p:ph type="dt" sz="half" idx="10"/>
          </p:nvPr>
        </p:nvSpPr>
        <p:spPr/>
        <p:txBody>
          <a:bodyPr/>
          <a:lstStyle/>
          <a:p>
            <a:fld id="{015BCC19-BA51-4EDD-A1F4-A5119BED2AFD}" type="datetime1">
              <a:rPr lang="nl-NL" smtClean="0"/>
              <a:t>10-1-2025</a:t>
            </a:fld>
            <a:endParaRPr lang="nl-NL"/>
          </a:p>
        </p:txBody>
      </p:sp>
      <p:sp>
        <p:nvSpPr>
          <p:cNvPr id="3" name="Tijdelijke aanduiding voor voettekst 2">
            <a:extLst>
              <a:ext uri="{FF2B5EF4-FFF2-40B4-BE49-F238E27FC236}">
                <a16:creationId xmlns:a16="http://schemas.microsoft.com/office/drawing/2014/main" id="{E355D0C0-32DF-398A-73F9-F51D7F05CC83}"/>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D2AFFBD8-703F-3FFA-A32C-DD39143A49DD}"/>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98925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3FCC-76B3-F04A-147F-4CDA85195F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CB7DE6-E048-2A92-9659-F178A76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C2683-EE22-2AA1-8D7E-34455ECE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4A52CB-0E5C-26AC-D9D4-D0459A1AF7F6}"/>
              </a:ext>
            </a:extLst>
          </p:cNvPr>
          <p:cNvSpPr>
            <a:spLocks noGrp="1"/>
          </p:cNvSpPr>
          <p:nvPr>
            <p:ph type="dt" sz="half" idx="10"/>
          </p:nvPr>
        </p:nvSpPr>
        <p:spPr/>
        <p:txBody>
          <a:bodyPr/>
          <a:lstStyle/>
          <a:p>
            <a:fld id="{0928D388-0683-47C1-82A1-85C8BCB50A53}" type="datetime1">
              <a:rPr lang="nl-NL" smtClean="0"/>
              <a:t>10-1-2025</a:t>
            </a:fld>
            <a:endParaRPr lang="nl-NL"/>
          </a:p>
        </p:txBody>
      </p:sp>
      <p:sp>
        <p:nvSpPr>
          <p:cNvPr id="6" name="Tijdelijke aanduiding voor voettekst 5">
            <a:extLst>
              <a:ext uri="{FF2B5EF4-FFF2-40B4-BE49-F238E27FC236}">
                <a16:creationId xmlns:a16="http://schemas.microsoft.com/office/drawing/2014/main" id="{EE1C6AA0-624B-DC86-60E6-24A4243BB7F7}"/>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539BF81C-4942-D70E-76A8-0283D57D8A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73297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3BE56-BB59-237B-4DFB-F91308BEBA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527476-3863-B540-4D66-167E2FB9F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71F8-EF06-92DD-BD5A-D8F13F68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FC425-FFF5-AD57-B129-E76D1D595346}"/>
              </a:ext>
            </a:extLst>
          </p:cNvPr>
          <p:cNvSpPr>
            <a:spLocks noGrp="1"/>
          </p:cNvSpPr>
          <p:nvPr>
            <p:ph type="dt" sz="half" idx="10"/>
          </p:nvPr>
        </p:nvSpPr>
        <p:spPr/>
        <p:txBody>
          <a:bodyPr/>
          <a:lstStyle/>
          <a:p>
            <a:fld id="{834E1574-40FD-41B6-AADB-203A0BC6B9EF}" type="datetime1">
              <a:rPr lang="nl-NL" smtClean="0"/>
              <a:t>10-1-2025</a:t>
            </a:fld>
            <a:endParaRPr lang="nl-NL"/>
          </a:p>
        </p:txBody>
      </p:sp>
      <p:sp>
        <p:nvSpPr>
          <p:cNvPr id="6" name="Tijdelijke aanduiding voor voettekst 5">
            <a:extLst>
              <a:ext uri="{FF2B5EF4-FFF2-40B4-BE49-F238E27FC236}">
                <a16:creationId xmlns:a16="http://schemas.microsoft.com/office/drawing/2014/main" id="{4B256A93-6B1F-1283-F197-26342A90C05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6C077531-CE50-9530-4C64-19E8573EF6B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4433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5990-4A5C-5752-F93B-114ACAFA6A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C21B06-2FF6-2D28-891F-3FF928B011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DC7662-9B59-AA34-7E94-0C7A6929A7C8}"/>
              </a:ext>
            </a:extLst>
          </p:cNvPr>
          <p:cNvSpPr>
            <a:spLocks noGrp="1"/>
          </p:cNvSpPr>
          <p:nvPr>
            <p:ph type="dt" sz="half" idx="10"/>
          </p:nvPr>
        </p:nvSpPr>
        <p:spPr/>
        <p:txBody>
          <a:bodyPr/>
          <a:lstStyle/>
          <a:p>
            <a:fld id="{018E59C5-1024-4FFC-AD63-1E1EB9E8B6AD}" type="datetime1">
              <a:rPr lang="nl-NL" smtClean="0"/>
              <a:t>10-1-2025</a:t>
            </a:fld>
            <a:endParaRPr lang="nl-NL"/>
          </a:p>
        </p:txBody>
      </p:sp>
      <p:sp>
        <p:nvSpPr>
          <p:cNvPr id="5" name="Tijdelijke aanduiding voor voettekst 4">
            <a:extLst>
              <a:ext uri="{FF2B5EF4-FFF2-40B4-BE49-F238E27FC236}">
                <a16:creationId xmlns:a16="http://schemas.microsoft.com/office/drawing/2014/main" id="{51581FA1-BE0E-E1FE-7139-A071F4384A9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8D889B26-4837-2572-1B9B-814EAFE18C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80930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56CC8A-360D-BEE9-1E3F-20E8F1889E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3C8244-51CE-6C33-BD72-1FC0A80AFBE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4EFBA1-D04E-C0FE-94A5-C6CC83412D73}"/>
              </a:ext>
            </a:extLst>
          </p:cNvPr>
          <p:cNvSpPr>
            <a:spLocks noGrp="1"/>
          </p:cNvSpPr>
          <p:nvPr>
            <p:ph type="dt" sz="half" idx="10"/>
          </p:nvPr>
        </p:nvSpPr>
        <p:spPr/>
        <p:txBody>
          <a:bodyPr/>
          <a:lstStyle/>
          <a:p>
            <a:fld id="{C27F6EB9-49A9-42E1-A22E-422F141FB14B}" type="datetime1">
              <a:rPr lang="nl-NL" smtClean="0"/>
              <a:t>10-1-2025</a:t>
            </a:fld>
            <a:endParaRPr lang="nl-NL"/>
          </a:p>
        </p:txBody>
      </p:sp>
      <p:sp>
        <p:nvSpPr>
          <p:cNvPr id="5" name="Tijdelijke aanduiding voor voettekst 4">
            <a:extLst>
              <a:ext uri="{FF2B5EF4-FFF2-40B4-BE49-F238E27FC236}">
                <a16:creationId xmlns:a16="http://schemas.microsoft.com/office/drawing/2014/main" id="{4941626F-210D-9967-408B-E0710FE265B5}"/>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5413E1F-A05C-AEAA-E9A5-51C8F191B5DC}"/>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41142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DDCCE-BD70-D04A-438B-2E7A2F3A4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3D2E0-BEA5-A0AE-704B-6EDA7712F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B5F6EC-61CB-691C-A2FA-49F39D245B60}"/>
              </a:ext>
            </a:extLst>
          </p:cNvPr>
          <p:cNvSpPr>
            <a:spLocks noGrp="1"/>
          </p:cNvSpPr>
          <p:nvPr>
            <p:ph type="dt" sz="half" idx="10"/>
          </p:nvPr>
        </p:nvSpPr>
        <p:spPr/>
        <p:txBody>
          <a:bodyPr/>
          <a:lstStyle/>
          <a:p>
            <a:fld id="{478B2112-C4B0-46F1-8831-548E184C23D9}" type="datetime1">
              <a:rPr lang="nl-NL" smtClean="0"/>
              <a:t>10-1-2025</a:t>
            </a:fld>
            <a:endParaRPr lang="nl-NL"/>
          </a:p>
        </p:txBody>
      </p:sp>
      <p:sp>
        <p:nvSpPr>
          <p:cNvPr id="5" name="Tijdelijke aanduiding voor voettekst 4">
            <a:extLst>
              <a:ext uri="{FF2B5EF4-FFF2-40B4-BE49-F238E27FC236}">
                <a16:creationId xmlns:a16="http://schemas.microsoft.com/office/drawing/2014/main" id="{935EA6B6-027E-84FC-0BB5-1A4A9DD12CBD}"/>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6BA4A8B8-0EA4-BA1D-8932-00D3680F6720}"/>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781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4824-C041-2E33-1111-69BAD18FB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72DDEC-DB19-748A-085A-CF9485F90C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F0521-BDA3-099B-AFE8-00809F406A59}"/>
              </a:ext>
            </a:extLst>
          </p:cNvPr>
          <p:cNvSpPr>
            <a:spLocks noGrp="1"/>
          </p:cNvSpPr>
          <p:nvPr>
            <p:ph type="dt" sz="half" idx="10"/>
          </p:nvPr>
        </p:nvSpPr>
        <p:spPr/>
        <p:txBody>
          <a:bodyPr/>
          <a:lstStyle/>
          <a:p>
            <a:fld id="{482B694A-A2D4-4A84-82AD-5962177C8342}" type="datetime1">
              <a:rPr lang="nl-NL" smtClean="0"/>
              <a:t>10-1-2025</a:t>
            </a:fld>
            <a:endParaRPr lang="nl-NL"/>
          </a:p>
        </p:txBody>
      </p:sp>
      <p:sp>
        <p:nvSpPr>
          <p:cNvPr id="5" name="Tijdelijke aanduiding voor voettekst 4">
            <a:extLst>
              <a:ext uri="{FF2B5EF4-FFF2-40B4-BE49-F238E27FC236}">
                <a16:creationId xmlns:a16="http://schemas.microsoft.com/office/drawing/2014/main" id="{7C7BDE0C-F686-66CC-82F3-071D2AE79280}"/>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AEFEA8D-5FA3-28E9-D99E-225B043C919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6956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DB686-CCAE-C6CA-75EB-B86A7830D6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EC39F1-06FA-C3BD-B8C9-2589A2F31C15}"/>
              </a:ext>
            </a:extLst>
          </p:cNvPr>
          <p:cNvSpPr>
            <a:spLocks noGrp="1"/>
          </p:cNvSpPr>
          <p:nvPr>
            <p:ph type="dt" sz="half" idx="10"/>
          </p:nvPr>
        </p:nvSpPr>
        <p:spPr/>
        <p:txBody>
          <a:bodyPr/>
          <a:lstStyle/>
          <a:p>
            <a:fld id="{664B9AE3-6579-4D71-97E0-818F69467209}" type="datetime1">
              <a:rPr lang="nl-NL" smtClean="0"/>
              <a:t>10-1-2025</a:t>
            </a:fld>
            <a:endParaRPr lang="nl-NL"/>
          </a:p>
        </p:txBody>
      </p:sp>
      <p:sp>
        <p:nvSpPr>
          <p:cNvPr id="4" name="Tijdelijke aanduiding voor voettekst 3">
            <a:extLst>
              <a:ext uri="{FF2B5EF4-FFF2-40B4-BE49-F238E27FC236}">
                <a16:creationId xmlns:a16="http://schemas.microsoft.com/office/drawing/2014/main" id="{7F9FFF4C-873D-9E24-6FB7-E0A4D775CFED}"/>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5AC9977-2C57-3171-1964-735172A7A74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30662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4614-6D27-8302-614D-FAE85844FF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928869-AF7F-7BAC-4ED7-55BDD2F2FAAF}"/>
              </a:ext>
            </a:extLst>
          </p:cNvPr>
          <p:cNvSpPr>
            <a:spLocks noGrp="1"/>
          </p:cNvSpPr>
          <p:nvPr>
            <p:ph type="dt" sz="half" idx="10"/>
          </p:nvPr>
        </p:nvSpPr>
        <p:spPr/>
        <p:txBody>
          <a:bodyPr/>
          <a:lstStyle/>
          <a:p>
            <a:fld id="{05D72256-4E85-4E28-A81C-132478C71087}" type="datetime1">
              <a:rPr lang="nl-NL" smtClean="0"/>
              <a:t>10-1-2025</a:t>
            </a:fld>
            <a:endParaRPr lang="nl-NL"/>
          </a:p>
        </p:txBody>
      </p:sp>
      <p:sp>
        <p:nvSpPr>
          <p:cNvPr id="4" name="Tijdelijke aanduiding voor voettekst 3">
            <a:extLst>
              <a:ext uri="{FF2B5EF4-FFF2-40B4-BE49-F238E27FC236}">
                <a16:creationId xmlns:a16="http://schemas.microsoft.com/office/drawing/2014/main" id="{8E130C18-5519-2A14-A025-1CF5DC3A300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84F85C41-B62C-16A0-EC34-7CD3C817727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481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dirty="0"/>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86CD1909-CD32-4202-8C89-390474C116B3}" type="datetime1">
              <a:rPr lang="nl-NL" smtClean="0"/>
              <a:t>10-1-2025</a:t>
            </a:fld>
            <a:endParaRPr lang="nl-NL"/>
          </a:p>
        </p:txBody>
      </p:sp>
      <p:sp>
        <p:nvSpPr>
          <p:cNvPr id="5" name="Footer Placeholder 4"/>
          <p:cNvSpPr>
            <a:spLocks noGrp="1"/>
          </p:cNvSpPr>
          <p:nvPr>
            <p:ph type="ftr" sz="quarter" idx="11"/>
          </p:nvPr>
        </p:nvSpPr>
        <p:spPr>
          <a:xfrm>
            <a:off x="2182708" y="6272784"/>
            <a:ext cx="6327648" cy="365125"/>
          </a:xfrm>
        </p:spPr>
        <p:txBody>
          <a:bodyPr/>
          <a:lstStyle>
            <a:lvl1pPr>
              <a:defRPr sz="1400" i="1">
                <a:latin typeface="Terminator Dark Fate" panose="02000500000000000000" pitchFamily="2" charset="0"/>
              </a:defRPr>
            </a:lvl1pPr>
          </a:lstStyle>
          <a:p>
            <a:r>
              <a:rPr lang="nl-NL"/>
              <a:t>Mission possibleMission Possible</a:t>
            </a:r>
            <a:endParaRPr lang="nl-NL"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2517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BC4F-9C47-8C7D-6807-43F686DBB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6C929A-E6AB-02A5-59B4-0346FD1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330A0-0649-62CA-DC3B-D9FC16778426}"/>
              </a:ext>
            </a:extLst>
          </p:cNvPr>
          <p:cNvSpPr>
            <a:spLocks noGrp="1"/>
          </p:cNvSpPr>
          <p:nvPr>
            <p:ph type="dt" sz="half" idx="10"/>
          </p:nvPr>
        </p:nvSpPr>
        <p:spPr/>
        <p:txBody>
          <a:bodyPr/>
          <a:lstStyle/>
          <a:p>
            <a:fld id="{45E2017F-E0AF-4C84-8E37-BEA5878B47BF}" type="datetime1">
              <a:rPr lang="nl-NL" smtClean="0"/>
              <a:t>10-1-2025</a:t>
            </a:fld>
            <a:endParaRPr lang="nl-NL"/>
          </a:p>
        </p:txBody>
      </p:sp>
      <p:sp>
        <p:nvSpPr>
          <p:cNvPr id="5" name="Tijdelijke aanduiding voor voettekst 4">
            <a:extLst>
              <a:ext uri="{FF2B5EF4-FFF2-40B4-BE49-F238E27FC236}">
                <a16:creationId xmlns:a16="http://schemas.microsoft.com/office/drawing/2014/main" id="{E63D3FD4-F1C6-D61D-BD7A-EAB78CBC9E2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EFAE5F3F-94F4-E574-F658-CF19BF7D6F7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090667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897D-64C0-5216-6902-F1EB90C7F0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73654-609B-D78B-F37A-858AD45208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518BD3-2955-F283-8E2C-58DC4CC35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0C0D50-F209-207D-9AA8-1BEDFB86CDB9}"/>
              </a:ext>
            </a:extLst>
          </p:cNvPr>
          <p:cNvSpPr>
            <a:spLocks noGrp="1"/>
          </p:cNvSpPr>
          <p:nvPr>
            <p:ph type="dt" sz="half" idx="10"/>
          </p:nvPr>
        </p:nvSpPr>
        <p:spPr/>
        <p:txBody>
          <a:bodyPr/>
          <a:lstStyle/>
          <a:p>
            <a:fld id="{9FD618C8-04CA-4093-84F2-BFE4CCAFF01A}" type="datetime1">
              <a:rPr lang="nl-NL" smtClean="0"/>
              <a:t>10-1-2025</a:t>
            </a:fld>
            <a:endParaRPr lang="nl-NL"/>
          </a:p>
        </p:txBody>
      </p:sp>
      <p:sp>
        <p:nvSpPr>
          <p:cNvPr id="6" name="Tijdelijke aanduiding voor voettekst 5">
            <a:extLst>
              <a:ext uri="{FF2B5EF4-FFF2-40B4-BE49-F238E27FC236}">
                <a16:creationId xmlns:a16="http://schemas.microsoft.com/office/drawing/2014/main" id="{683C9EB0-D061-F5C7-A7CA-0B1CF84D483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44C5042C-F460-9B21-7B6E-1A0D426B953C}"/>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073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42CCF-E7D0-9F6E-DA2B-3C9440B8CF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25BE8BE-F645-7B12-EDE9-F95F9F95A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7CBD16-6FDF-9F37-125E-9327D2934D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45CF4F-1C2D-3825-C996-E81E2B38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A13528-4441-A3AD-FED0-9ACD8D1D59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4BC312-827F-3A45-E47D-F6E7F9049594}"/>
              </a:ext>
            </a:extLst>
          </p:cNvPr>
          <p:cNvSpPr>
            <a:spLocks noGrp="1"/>
          </p:cNvSpPr>
          <p:nvPr>
            <p:ph type="dt" sz="half" idx="10"/>
          </p:nvPr>
        </p:nvSpPr>
        <p:spPr/>
        <p:txBody>
          <a:bodyPr/>
          <a:lstStyle/>
          <a:p>
            <a:fld id="{A3E89CCB-46F6-4C2F-A7C6-E3B82525519E}" type="datetime1">
              <a:rPr lang="nl-NL" smtClean="0"/>
              <a:t>10-1-2025</a:t>
            </a:fld>
            <a:endParaRPr lang="nl-NL"/>
          </a:p>
        </p:txBody>
      </p:sp>
      <p:sp>
        <p:nvSpPr>
          <p:cNvPr id="8" name="Tijdelijke aanduiding voor voettekst 7">
            <a:extLst>
              <a:ext uri="{FF2B5EF4-FFF2-40B4-BE49-F238E27FC236}">
                <a16:creationId xmlns:a16="http://schemas.microsoft.com/office/drawing/2014/main" id="{1B527FB9-3DEA-3AEB-A86D-A2F3E56D58B4}"/>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37F576EA-DBE0-F867-4613-942BDBB90F2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66139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D0AFD-A8BA-F3D4-414B-1EB900DB6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8461C3-60CB-E070-A574-F2F601591576}"/>
              </a:ext>
            </a:extLst>
          </p:cNvPr>
          <p:cNvSpPr>
            <a:spLocks noGrp="1"/>
          </p:cNvSpPr>
          <p:nvPr>
            <p:ph type="dt" sz="half" idx="10"/>
          </p:nvPr>
        </p:nvSpPr>
        <p:spPr/>
        <p:txBody>
          <a:bodyPr/>
          <a:lstStyle/>
          <a:p>
            <a:fld id="{A7F77713-8AD3-41E3-9C5A-D0A922BBA985}" type="datetime1">
              <a:rPr lang="nl-NL" smtClean="0"/>
              <a:t>10-1-2025</a:t>
            </a:fld>
            <a:endParaRPr lang="nl-NL"/>
          </a:p>
        </p:txBody>
      </p:sp>
      <p:sp>
        <p:nvSpPr>
          <p:cNvPr id="4" name="Tijdelijke aanduiding voor voettekst 3">
            <a:extLst>
              <a:ext uri="{FF2B5EF4-FFF2-40B4-BE49-F238E27FC236}">
                <a16:creationId xmlns:a16="http://schemas.microsoft.com/office/drawing/2014/main" id="{801FA55F-AB82-09C9-BC3B-6674FC8A5D3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70734D59-D63E-C899-4547-9EBE94947D7E}"/>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4336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D3539-6F78-BC88-DB78-565460C0D421}"/>
              </a:ext>
            </a:extLst>
          </p:cNvPr>
          <p:cNvSpPr>
            <a:spLocks noGrp="1"/>
          </p:cNvSpPr>
          <p:nvPr>
            <p:ph type="dt" sz="half" idx="10"/>
          </p:nvPr>
        </p:nvSpPr>
        <p:spPr/>
        <p:txBody>
          <a:bodyPr/>
          <a:lstStyle/>
          <a:p>
            <a:fld id="{A67A483B-AB05-4236-B87F-4EB7D4371FD8}" type="datetime1">
              <a:rPr lang="nl-NL" smtClean="0"/>
              <a:t>10-1-2025</a:t>
            </a:fld>
            <a:endParaRPr lang="nl-NL"/>
          </a:p>
        </p:txBody>
      </p:sp>
      <p:sp>
        <p:nvSpPr>
          <p:cNvPr id="3" name="Tijdelijke aanduiding voor voettekst 2">
            <a:extLst>
              <a:ext uri="{FF2B5EF4-FFF2-40B4-BE49-F238E27FC236}">
                <a16:creationId xmlns:a16="http://schemas.microsoft.com/office/drawing/2014/main" id="{9F3A1BBB-BC3A-E257-3AFF-8B6D77D93876}"/>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06F7FFA3-5FCA-FC43-B3B6-D1AEBE11CEF1}"/>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9382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69D26-C297-A85D-F0C4-C64E294607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CF6CC2-EBA2-7EBE-F183-C5C473B3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70599C-6FBB-A604-05FD-21503F51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6D027F-9A7F-F530-6F10-2C86F566D150}"/>
              </a:ext>
            </a:extLst>
          </p:cNvPr>
          <p:cNvSpPr>
            <a:spLocks noGrp="1"/>
          </p:cNvSpPr>
          <p:nvPr>
            <p:ph type="dt" sz="half" idx="10"/>
          </p:nvPr>
        </p:nvSpPr>
        <p:spPr/>
        <p:txBody>
          <a:bodyPr/>
          <a:lstStyle/>
          <a:p>
            <a:fld id="{79980AF0-E822-4354-B1C8-ACE8086D172D}" type="datetime1">
              <a:rPr lang="nl-NL" smtClean="0"/>
              <a:t>10-1-2025</a:t>
            </a:fld>
            <a:endParaRPr lang="nl-NL"/>
          </a:p>
        </p:txBody>
      </p:sp>
      <p:sp>
        <p:nvSpPr>
          <p:cNvPr id="6" name="Tijdelijke aanduiding voor voettekst 5">
            <a:extLst>
              <a:ext uri="{FF2B5EF4-FFF2-40B4-BE49-F238E27FC236}">
                <a16:creationId xmlns:a16="http://schemas.microsoft.com/office/drawing/2014/main" id="{D96DB0F3-F317-EBDA-DEDD-77E697410F85}"/>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DC0509C8-3FF0-DD43-04E6-F89791EFD9A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67802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D8C49-26C7-753B-D3CE-56C88DE8F8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EC941-FE70-8529-96E5-8D810E5C8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A6F240-72C7-C2F7-51A6-641D1620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EE27AF-5F2E-B2BC-02EE-2DBCCB8EFC41}"/>
              </a:ext>
            </a:extLst>
          </p:cNvPr>
          <p:cNvSpPr>
            <a:spLocks noGrp="1"/>
          </p:cNvSpPr>
          <p:nvPr>
            <p:ph type="dt" sz="half" idx="10"/>
          </p:nvPr>
        </p:nvSpPr>
        <p:spPr/>
        <p:txBody>
          <a:bodyPr/>
          <a:lstStyle/>
          <a:p>
            <a:fld id="{EEC692A3-1F66-4D35-A410-7E0FA1F6D3C1}" type="datetime1">
              <a:rPr lang="nl-NL" smtClean="0"/>
              <a:t>10-1-2025</a:t>
            </a:fld>
            <a:endParaRPr lang="nl-NL"/>
          </a:p>
        </p:txBody>
      </p:sp>
      <p:sp>
        <p:nvSpPr>
          <p:cNvPr id="6" name="Tijdelijke aanduiding voor voettekst 5">
            <a:extLst>
              <a:ext uri="{FF2B5EF4-FFF2-40B4-BE49-F238E27FC236}">
                <a16:creationId xmlns:a16="http://schemas.microsoft.com/office/drawing/2014/main" id="{872E41B8-9454-FD62-74F5-4D17849CEA1B}"/>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8E99078E-DBF7-759D-A2D5-CA952A02C918}"/>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25889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820D-FA49-1152-D82C-46A6CC5BF2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27F326-711D-31A7-DCF0-80E37C46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361CF-512B-A648-E868-07C4B0AE8CB0}"/>
              </a:ext>
            </a:extLst>
          </p:cNvPr>
          <p:cNvSpPr>
            <a:spLocks noGrp="1"/>
          </p:cNvSpPr>
          <p:nvPr>
            <p:ph type="dt" sz="half" idx="10"/>
          </p:nvPr>
        </p:nvSpPr>
        <p:spPr/>
        <p:txBody>
          <a:bodyPr/>
          <a:lstStyle/>
          <a:p>
            <a:fld id="{58C48C97-3B82-455F-BC8F-42D39CB3AFE3}" type="datetime1">
              <a:rPr lang="nl-NL" smtClean="0"/>
              <a:t>10-1-2025</a:t>
            </a:fld>
            <a:endParaRPr lang="nl-NL"/>
          </a:p>
        </p:txBody>
      </p:sp>
      <p:sp>
        <p:nvSpPr>
          <p:cNvPr id="5" name="Tijdelijke aanduiding voor voettekst 4">
            <a:extLst>
              <a:ext uri="{FF2B5EF4-FFF2-40B4-BE49-F238E27FC236}">
                <a16:creationId xmlns:a16="http://schemas.microsoft.com/office/drawing/2014/main" id="{D2467ACC-0681-708E-87E2-95B211EA180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0EA006D-D6A0-6D82-4A73-1DC80DEF6F44}"/>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6412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84E256-728D-1107-0C82-25CFDAC5C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9876C-2497-8609-7F93-725D6BBC1A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1A82DB-ECA7-C8B9-AAF6-5CDC0EB70B1D}"/>
              </a:ext>
            </a:extLst>
          </p:cNvPr>
          <p:cNvSpPr>
            <a:spLocks noGrp="1"/>
          </p:cNvSpPr>
          <p:nvPr>
            <p:ph type="dt" sz="half" idx="10"/>
          </p:nvPr>
        </p:nvSpPr>
        <p:spPr/>
        <p:txBody>
          <a:bodyPr/>
          <a:lstStyle/>
          <a:p>
            <a:fld id="{3852BE33-7CD3-41D6-8E2C-D7B73C33DE08}" type="datetime1">
              <a:rPr lang="nl-NL" smtClean="0"/>
              <a:t>10-1-2025</a:t>
            </a:fld>
            <a:endParaRPr lang="nl-NL"/>
          </a:p>
        </p:txBody>
      </p:sp>
      <p:sp>
        <p:nvSpPr>
          <p:cNvPr id="5" name="Tijdelijke aanduiding voor voettekst 4">
            <a:extLst>
              <a:ext uri="{FF2B5EF4-FFF2-40B4-BE49-F238E27FC236}">
                <a16:creationId xmlns:a16="http://schemas.microsoft.com/office/drawing/2014/main" id="{D4F7A836-479B-2012-A18E-BB9518769E53}"/>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F1E3DF0-FCDB-9E9B-FA63-94B0D99A644A}"/>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22983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36B2-C337-7598-E344-3C341D9894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4FA7D-BDDF-B8A9-1189-343D3D47A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BE67E4-48E5-02EC-A7E9-55B58C94CB54}"/>
              </a:ext>
            </a:extLst>
          </p:cNvPr>
          <p:cNvSpPr>
            <a:spLocks noGrp="1"/>
          </p:cNvSpPr>
          <p:nvPr>
            <p:ph type="dt" sz="half" idx="10"/>
          </p:nvPr>
        </p:nvSpPr>
        <p:spPr/>
        <p:txBody>
          <a:bodyPr/>
          <a:lstStyle/>
          <a:p>
            <a:fld id="{4D1E2943-8A90-417F-9B9C-2D541E8A710A}" type="datetime1">
              <a:rPr lang="nl-NL" smtClean="0"/>
              <a:t>10-1-2025</a:t>
            </a:fld>
            <a:endParaRPr lang="nl-NL"/>
          </a:p>
        </p:txBody>
      </p:sp>
      <p:sp>
        <p:nvSpPr>
          <p:cNvPr id="5" name="Tijdelijke aanduiding voor voettekst 4">
            <a:extLst>
              <a:ext uri="{FF2B5EF4-FFF2-40B4-BE49-F238E27FC236}">
                <a16:creationId xmlns:a16="http://schemas.microsoft.com/office/drawing/2014/main" id="{8CB2F81B-79C3-A383-299A-AA75531062F6}"/>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A75CC376-9CB9-3708-E117-41845EAADF5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10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B5216D52-51CF-4455-A5E4-511741AB02F6}" type="datetime1">
              <a:rPr lang="nl-NL" smtClean="0"/>
              <a:t>10-1-2025</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270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375A-F71D-4E51-A450-9299081D5B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DB7B5-A99B-5C09-8F35-3C69FAA140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485A7-7388-C833-A600-1E135B1E1A96}"/>
              </a:ext>
            </a:extLst>
          </p:cNvPr>
          <p:cNvSpPr>
            <a:spLocks noGrp="1"/>
          </p:cNvSpPr>
          <p:nvPr>
            <p:ph type="dt" sz="half" idx="10"/>
          </p:nvPr>
        </p:nvSpPr>
        <p:spPr/>
        <p:txBody>
          <a:bodyPr/>
          <a:lstStyle/>
          <a:p>
            <a:fld id="{F28F7685-8608-4463-B323-D1291ADE276C}" type="datetime1">
              <a:rPr lang="nl-NL" smtClean="0"/>
              <a:t>10-1-2025</a:t>
            </a:fld>
            <a:endParaRPr lang="nl-NL"/>
          </a:p>
        </p:txBody>
      </p:sp>
      <p:sp>
        <p:nvSpPr>
          <p:cNvPr id="5" name="Tijdelijke aanduiding voor voettekst 4">
            <a:extLst>
              <a:ext uri="{FF2B5EF4-FFF2-40B4-BE49-F238E27FC236}">
                <a16:creationId xmlns:a16="http://schemas.microsoft.com/office/drawing/2014/main" id="{A5D8D36B-BBB5-B783-06A1-75A8606A47B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B087A3EF-F313-CA29-8C0E-BC7C1FB16625}"/>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49068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6D18-DDA3-68ED-ABD3-FB4D7DF08C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E8B608-CF6C-7041-7B77-818ACA1CC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5170DF-8361-353E-8ADB-21395AC65E19}"/>
              </a:ext>
            </a:extLst>
          </p:cNvPr>
          <p:cNvSpPr>
            <a:spLocks noGrp="1"/>
          </p:cNvSpPr>
          <p:nvPr>
            <p:ph type="dt" sz="half" idx="10"/>
          </p:nvPr>
        </p:nvSpPr>
        <p:spPr/>
        <p:txBody>
          <a:bodyPr/>
          <a:lstStyle/>
          <a:p>
            <a:fld id="{E5CB24F4-F24A-4805-B2C2-B57B536198C9}" type="datetime1">
              <a:rPr lang="nl-NL" smtClean="0"/>
              <a:t>10-1-2025</a:t>
            </a:fld>
            <a:endParaRPr lang="nl-NL"/>
          </a:p>
        </p:txBody>
      </p:sp>
      <p:sp>
        <p:nvSpPr>
          <p:cNvPr id="5" name="Tijdelijke aanduiding voor voettekst 4">
            <a:extLst>
              <a:ext uri="{FF2B5EF4-FFF2-40B4-BE49-F238E27FC236}">
                <a16:creationId xmlns:a16="http://schemas.microsoft.com/office/drawing/2014/main" id="{EB1E9F70-94FF-ED22-396F-BE5D1515CE4F}"/>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529FC3DF-185D-0A3D-4D18-D2E1285A6AE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813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F1682-38E6-3EC7-1A7C-712D6B65E3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DDC2B7-F25B-499E-449C-7187BE14BA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4FD7B3-95AE-6C03-B280-17627A3DF1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5FB20-3F27-4521-0058-1C7F8AB45D79}"/>
              </a:ext>
            </a:extLst>
          </p:cNvPr>
          <p:cNvSpPr>
            <a:spLocks noGrp="1"/>
          </p:cNvSpPr>
          <p:nvPr>
            <p:ph type="dt" sz="half" idx="10"/>
          </p:nvPr>
        </p:nvSpPr>
        <p:spPr/>
        <p:txBody>
          <a:bodyPr/>
          <a:lstStyle/>
          <a:p>
            <a:fld id="{07458A0F-CC18-44FA-A51C-977718078EA6}" type="datetime1">
              <a:rPr lang="nl-NL" smtClean="0"/>
              <a:t>10-1-2025</a:t>
            </a:fld>
            <a:endParaRPr lang="nl-NL"/>
          </a:p>
        </p:txBody>
      </p:sp>
      <p:sp>
        <p:nvSpPr>
          <p:cNvPr id="6" name="Tijdelijke aanduiding voor voettekst 5">
            <a:extLst>
              <a:ext uri="{FF2B5EF4-FFF2-40B4-BE49-F238E27FC236}">
                <a16:creationId xmlns:a16="http://schemas.microsoft.com/office/drawing/2014/main" id="{E6BB9EE7-FEBD-712D-E5A2-FBC305B0B7A2}"/>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5455F114-9993-EE73-DEA3-68C225AB5E64}"/>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32113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2BD8C-A36A-0373-C46E-69992627AC2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56DEE0-928D-079D-D3DA-8FD3C9B8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9DA7ED-B4D1-D985-6BA5-C98E9392F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46A5EC-29AE-CD21-2D54-803F30403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F41C0-FD87-2D7C-1BAA-2B0DDC7AD2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3B9345-0A3A-5D4F-5036-4D94C5A79515}"/>
              </a:ext>
            </a:extLst>
          </p:cNvPr>
          <p:cNvSpPr>
            <a:spLocks noGrp="1"/>
          </p:cNvSpPr>
          <p:nvPr>
            <p:ph type="dt" sz="half" idx="10"/>
          </p:nvPr>
        </p:nvSpPr>
        <p:spPr/>
        <p:txBody>
          <a:bodyPr/>
          <a:lstStyle/>
          <a:p>
            <a:fld id="{24A31F99-5CF7-4184-BFDC-7B489B8D23B4}" type="datetime1">
              <a:rPr lang="nl-NL" smtClean="0"/>
              <a:t>10-1-2025</a:t>
            </a:fld>
            <a:endParaRPr lang="nl-NL"/>
          </a:p>
        </p:txBody>
      </p:sp>
      <p:sp>
        <p:nvSpPr>
          <p:cNvPr id="8" name="Tijdelijke aanduiding voor voettekst 7">
            <a:extLst>
              <a:ext uri="{FF2B5EF4-FFF2-40B4-BE49-F238E27FC236}">
                <a16:creationId xmlns:a16="http://schemas.microsoft.com/office/drawing/2014/main" id="{BD71D911-6ADA-7DD0-37D1-453785A9C123}"/>
              </a:ext>
            </a:extLst>
          </p:cNvPr>
          <p:cNvSpPr>
            <a:spLocks noGrp="1"/>
          </p:cNvSpPr>
          <p:nvPr>
            <p:ph type="ftr" sz="quarter" idx="11"/>
          </p:nvPr>
        </p:nvSpPr>
        <p:spPr/>
        <p:txBody>
          <a:bodyPr/>
          <a:lstStyle/>
          <a:p>
            <a:r>
              <a:rPr lang="nl-NL"/>
              <a:t>Mission possibleMission Possible</a:t>
            </a:r>
          </a:p>
        </p:txBody>
      </p:sp>
      <p:sp>
        <p:nvSpPr>
          <p:cNvPr id="9" name="Tijdelijke aanduiding voor dianummer 8">
            <a:extLst>
              <a:ext uri="{FF2B5EF4-FFF2-40B4-BE49-F238E27FC236}">
                <a16:creationId xmlns:a16="http://schemas.microsoft.com/office/drawing/2014/main" id="{B6EAFC82-2084-BA3E-9A16-E7E9D14AE4B1}"/>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26865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9FC86-828D-22C9-167D-1CC6EEE79F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DA9C-1067-3704-D4DD-FE673677A5F9}"/>
              </a:ext>
            </a:extLst>
          </p:cNvPr>
          <p:cNvSpPr>
            <a:spLocks noGrp="1"/>
          </p:cNvSpPr>
          <p:nvPr>
            <p:ph type="dt" sz="half" idx="10"/>
          </p:nvPr>
        </p:nvSpPr>
        <p:spPr/>
        <p:txBody>
          <a:bodyPr/>
          <a:lstStyle/>
          <a:p>
            <a:fld id="{AFF80B0C-3B6E-41B5-9A64-26BBA458C8EB}" type="datetime1">
              <a:rPr lang="nl-NL" smtClean="0"/>
              <a:t>10-1-2025</a:t>
            </a:fld>
            <a:endParaRPr lang="nl-NL"/>
          </a:p>
        </p:txBody>
      </p:sp>
      <p:sp>
        <p:nvSpPr>
          <p:cNvPr id="4" name="Tijdelijke aanduiding voor voettekst 3">
            <a:extLst>
              <a:ext uri="{FF2B5EF4-FFF2-40B4-BE49-F238E27FC236}">
                <a16:creationId xmlns:a16="http://schemas.microsoft.com/office/drawing/2014/main" id="{3E5196DB-3B27-1818-4C18-9C9510319DC6}"/>
              </a:ext>
            </a:extLst>
          </p:cNvPr>
          <p:cNvSpPr>
            <a:spLocks noGrp="1"/>
          </p:cNvSpPr>
          <p:nvPr>
            <p:ph type="ftr" sz="quarter" idx="11"/>
          </p:nvPr>
        </p:nvSpPr>
        <p:spPr/>
        <p:txBody>
          <a:bodyPr/>
          <a:lstStyle/>
          <a:p>
            <a:r>
              <a:rPr lang="nl-NL"/>
              <a:t>Mission possibleMission Possible</a:t>
            </a:r>
          </a:p>
        </p:txBody>
      </p:sp>
      <p:sp>
        <p:nvSpPr>
          <p:cNvPr id="5" name="Tijdelijke aanduiding voor dianummer 4">
            <a:extLst>
              <a:ext uri="{FF2B5EF4-FFF2-40B4-BE49-F238E27FC236}">
                <a16:creationId xmlns:a16="http://schemas.microsoft.com/office/drawing/2014/main" id="{3C685232-9ECD-A256-D231-07A7E81B731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60233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C5077-9019-8479-0779-F3F6097ACB2A}"/>
              </a:ext>
            </a:extLst>
          </p:cNvPr>
          <p:cNvSpPr>
            <a:spLocks noGrp="1"/>
          </p:cNvSpPr>
          <p:nvPr>
            <p:ph type="dt" sz="half" idx="10"/>
          </p:nvPr>
        </p:nvSpPr>
        <p:spPr/>
        <p:txBody>
          <a:bodyPr/>
          <a:lstStyle/>
          <a:p>
            <a:fld id="{3A30EC32-4A29-4741-98E5-0C72BFAB9705}" type="datetime1">
              <a:rPr lang="nl-NL" smtClean="0"/>
              <a:t>10-1-2025</a:t>
            </a:fld>
            <a:endParaRPr lang="nl-NL"/>
          </a:p>
        </p:txBody>
      </p:sp>
      <p:sp>
        <p:nvSpPr>
          <p:cNvPr id="3" name="Tijdelijke aanduiding voor voettekst 2">
            <a:extLst>
              <a:ext uri="{FF2B5EF4-FFF2-40B4-BE49-F238E27FC236}">
                <a16:creationId xmlns:a16="http://schemas.microsoft.com/office/drawing/2014/main" id="{286C07DB-38AC-915B-E959-5051ECE20893}"/>
              </a:ext>
            </a:extLst>
          </p:cNvPr>
          <p:cNvSpPr>
            <a:spLocks noGrp="1"/>
          </p:cNvSpPr>
          <p:nvPr>
            <p:ph type="ftr" sz="quarter" idx="11"/>
          </p:nvPr>
        </p:nvSpPr>
        <p:spPr/>
        <p:txBody>
          <a:bodyPr/>
          <a:lstStyle/>
          <a:p>
            <a:r>
              <a:rPr lang="nl-NL"/>
              <a:t>Mission possibleMission Possible</a:t>
            </a:r>
          </a:p>
        </p:txBody>
      </p:sp>
      <p:sp>
        <p:nvSpPr>
          <p:cNvPr id="4" name="Tijdelijke aanduiding voor dianummer 3">
            <a:extLst>
              <a:ext uri="{FF2B5EF4-FFF2-40B4-BE49-F238E27FC236}">
                <a16:creationId xmlns:a16="http://schemas.microsoft.com/office/drawing/2014/main" id="{4A7B1C7F-9C86-E514-8980-031193B765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77465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4BA89-03C3-8F49-C8E3-1A2B4F15E8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D4DC93-AE8B-5926-6B96-EB9CA951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4DB0D-953A-BE57-61F2-B715F0DA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AD7334-BE9F-33A5-AEB0-B3068E6F0D42}"/>
              </a:ext>
            </a:extLst>
          </p:cNvPr>
          <p:cNvSpPr>
            <a:spLocks noGrp="1"/>
          </p:cNvSpPr>
          <p:nvPr>
            <p:ph type="dt" sz="half" idx="10"/>
          </p:nvPr>
        </p:nvSpPr>
        <p:spPr/>
        <p:txBody>
          <a:bodyPr/>
          <a:lstStyle/>
          <a:p>
            <a:fld id="{C15BD9C3-DB00-4005-AE8C-2BC4F44BE9A6}" type="datetime1">
              <a:rPr lang="nl-NL" smtClean="0"/>
              <a:t>10-1-2025</a:t>
            </a:fld>
            <a:endParaRPr lang="nl-NL"/>
          </a:p>
        </p:txBody>
      </p:sp>
      <p:sp>
        <p:nvSpPr>
          <p:cNvPr id="6" name="Tijdelijke aanduiding voor voettekst 5">
            <a:extLst>
              <a:ext uri="{FF2B5EF4-FFF2-40B4-BE49-F238E27FC236}">
                <a16:creationId xmlns:a16="http://schemas.microsoft.com/office/drawing/2014/main" id="{945AFED5-0896-2C80-67CE-13C461B85000}"/>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16BC3916-C95A-475F-91EC-631DC9AD826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654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5810C-5013-F670-28CF-CFE953FA3E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13E777-94BF-9A4F-15F1-EC05978DB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69A4-DFC9-59A8-4CAF-D1A0F30C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C468AB-78B9-5F34-482C-D6780CB3B181}"/>
              </a:ext>
            </a:extLst>
          </p:cNvPr>
          <p:cNvSpPr>
            <a:spLocks noGrp="1"/>
          </p:cNvSpPr>
          <p:nvPr>
            <p:ph type="dt" sz="half" idx="10"/>
          </p:nvPr>
        </p:nvSpPr>
        <p:spPr/>
        <p:txBody>
          <a:bodyPr/>
          <a:lstStyle/>
          <a:p>
            <a:fld id="{6A0CCB30-3295-408B-9253-DE277663F6F8}" type="datetime1">
              <a:rPr lang="nl-NL" smtClean="0"/>
              <a:t>10-1-2025</a:t>
            </a:fld>
            <a:endParaRPr lang="nl-NL"/>
          </a:p>
        </p:txBody>
      </p:sp>
      <p:sp>
        <p:nvSpPr>
          <p:cNvPr id="6" name="Tijdelijke aanduiding voor voettekst 5">
            <a:extLst>
              <a:ext uri="{FF2B5EF4-FFF2-40B4-BE49-F238E27FC236}">
                <a16:creationId xmlns:a16="http://schemas.microsoft.com/office/drawing/2014/main" id="{417735FA-6917-02D2-9C7E-0E51BF3AE579}"/>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3115D8B0-4761-9974-B288-2CD6724AD2F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1879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41DD-D9E5-9C2A-820C-286479531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3A512E-AD2E-E1D6-16E4-5C4547321D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3E27-0CE3-45BB-AAE5-B13A285C6086}"/>
              </a:ext>
            </a:extLst>
          </p:cNvPr>
          <p:cNvSpPr>
            <a:spLocks noGrp="1"/>
          </p:cNvSpPr>
          <p:nvPr>
            <p:ph type="dt" sz="half" idx="10"/>
          </p:nvPr>
        </p:nvSpPr>
        <p:spPr/>
        <p:txBody>
          <a:bodyPr/>
          <a:lstStyle/>
          <a:p>
            <a:fld id="{4D438EDE-6CC3-4193-BE8C-6B1E4CC2D06A}" type="datetime1">
              <a:rPr lang="nl-NL" smtClean="0"/>
              <a:t>10-1-2025</a:t>
            </a:fld>
            <a:endParaRPr lang="nl-NL"/>
          </a:p>
        </p:txBody>
      </p:sp>
      <p:sp>
        <p:nvSpPr>
          <p:cNvPr id="5" name="Tijdelijke aanduiding voor voettekst 4">
            <a:extLst>
              <a:ext uri="{FF2B5EF4-FFF2-40B4-BE49-F238E27FC236}">
                <a16:creationId xmlns:a16="http://schemas.microsoft.com/office/drawing/2014/main" id="{39C75BCC-5517-1ED1-BF25-C70FA7A1379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9AFE78D3-4371-8F25-BE99-F043A9D701A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09157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E6BB76-6B58-1BA6-DFB0-E0EFEA467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818ED-461B-B100-8553-91241425C2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BFFC4-0727-EBC4-1D05-2CD7E26C8F9A}"/>
              </a:ext>
            </a:extLst>
          </p:cNvPr>
          <p:cNvSpPr>
            <a:spLocks noGrp="1"/>
          </p:cNvSpPr>
          <p:nvPr>
            <p:ph type="dt" sz="half" idx="10"/>
          </p:nvPr>
        </p:nvSpPr>
        <p:spPr/>
        <p:txBody>
          <a:bodyPr/>
          <a:lstStyle/>
          <a:p>
            <a:fld id="{BD8F92E4-518B-49B2-B85A-0785F2CB7A2C}" type="datetime1">
              <a:rPr lang="nl-NL" smtClean="0"/>
              <a:t>10-1-2025</a:t>
            </a:fld>
            <a:endParaRPr lang="nl-NL"/>
          </a:p>
        </p:txBody>
      </p:sp>
      <p:sp>
        <p:nvSpPr>
          <p:cNvPr id="5" name="Tijdelijke aanduiding voor voettekst 4">
            <a:extLst>
              <a:ext uri="{FF2B5EF4-FFF2-40B4-BE49-F238E27FC236}">
                <a16:creationId xmlns:a16="http://schemas.microsoft.com/office/drawing/2014/main" id="{65786E29-FC15-801E-C532-CBDB8DE85B81}"/>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F696C059-B5B3-D290-ED77-B36D4A0CE0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1204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DC92-205B-CEBC-94AA-0D84CD6E6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05B0F8-E544-97AD-C30A-45CE3F1A81E4}"/>
              </a:ext>
            </a:extLst>
          </p:cNvPr>
          <p:cNvSpPr>
            <a:spLocks noGrp="1"/>
          </p:cNvSpPr>
          <p:nvPr>
            <p:ph type="dt" sz="half" idx="10"/>
          </p:nvPr>
        </p:nvSpPr>
        <p:spPr/>
        <p:txBody>
          <a:bodyPr/>
          <a:lstStyle/>
          <a:p>
            <a:fld id="{DFFF9917-5F5F-4AE6-9C37-DA648EF12FEE}" type="datetime1">
              <a:rPr lang="nl-NL" smtClean="0"/>
              <a:t>10-1-2025</a:t>
            </a:fld>
            <a:endParaRPr lang="nl-NL"/>
          </a:p>
        </p:txBody>
      </p:sp>
      <p:sp>
        <p:nvSpPr>
          <p:cNvPr id="4" name="Tijdelijke aanduiding voor voettekst 3">
            <a:extLst>
              <a:ext uri="{FF2B5EF4-FFF2-40B4-BE49-F238E27FC236}">
                <a16:creationId xmlns:a16="http://schemas.microsoft.com/office/drawing/2014/main" id="{CDDA59B5-1DBE-2946-0CCD-BFA5BA7DA95C}"/>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7A8F990-7F18-50CF-08F8-3E603852FB63}"/>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99956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37C3353-8770-4094-9584-C5739362F807}"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33332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6F652-8E2F-41D7-9711-AC4685EA3966}"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503308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3B0B3B-55A7-4123-8C6A-5B80D2FA73DE}"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400252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4C07B6-C2BD-4DCF-A9DC-80ADC01859B1}"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9695921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6803D64-9D34-41CB-A6F6-5649342614E5}" type="datetime1">
              <a:rPr lang="nl-NL" smtClean="0"/>
              <a:t>10-1-2025</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127871160"/>
      </p:ext>
    </p:extLst>
  </p:cSld>
  <p:clrMapOvr>
    <a:masterClrMapping/>
  </p:clrMapOvr>
  <p:hf sldNum="0" hdr="0" ft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EE291F-CB40-4B83-A3C1-B20BAC88AE4C}" type="datetime1">
              <a:rPr lang="nl-NL" smtClean="0"/>
              <a:t>10-1-2025</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06099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E39A0-AA2A-484A-907D-A19B538A13ED}" type="datetime1">
              <a:rPr lang="nl-NL" smtClean="0"/>
              <a:t>10-1-2025</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7533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79677D-3029-4525-8235-228606CBCD6B}"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759828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61A26AAF-6CD8-44C2-BCA4-62D5611CE608}" type="datetime1">
              <a:rPr lang="nl-NL" smtClean="0"/>
              <a:t>10-1-2025</a:t>
            </a:fld>
            <a:endParaRPr lang="nl-NL"/>
          </a:p>
        </p:txBody>
      </p:sp>
      <p:sp>
        <p:nvSpPr>
          <p:cNvPr id="6" name="Footer Placeholder 5"/>
          <p:cNvSpPr>
            <a:spLocks noGrp="1"/>
          </p:cNvSpPr>
          <p:nvPr>
            <p:ph type="ftr" sz="quarter" idx="11"/>
          </p:nvPr>
        </p:nvSpPr>
        <p:spPr>
          <a:xfrm>
            <a:off x="1141412" y="5883275"/>
            <a:ext cx="5105400" cy="365125"/>
          </a:xfrm>
        </p:spPr>
        <p:txBody>
          <a:bodyPr/>
          <a:lstStyle/>
          <a:p>
            <a:r>
              <a:rPr lang="en-US"/>
              <a:t>Mission possibleMission Possible</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888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803D64-9D34-41CB-A6F6-5649342614E5}"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86620316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B22AFB-662A-491B-BC45-02E830531256}" type="datetime1">
              <a:rPr lang="nl-NL" smtClean="0"/>
              <a:t>10-1-2025</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81365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1193503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8770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916917171"/>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272351982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688287870"/>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96B13D-36E9-4482-A93B-F4C32187331B}"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84215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DBE5786-6DB4-4094-A4D7-9103A07A6C7F}" type="datetime1">
              <a:rPr lang="nl-NL" smtClean="0"/>
              <a:t>10-1-2025</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449617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70267995-72B9-401F-A5F4-47622FB4EE0D}" type="datetime1">
              <a:rPr lang="nl-NL" smtClean="0"/>
              <a:t>10-1-2025</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5639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154D9B-FDC6-4A50-B5C5-B38465F79DB8}" type="datetime1">
              <a:rPr lang="nl-NL" smtClean="0"/>
              <a:t>10-1-2025</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8432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911E28-6EC9-4CC7-8722-DEC25FE6B592}" type="datetime1">
              <a:rPr lang="nl-NL" smtClean="0"/>
              <a:t>10-1-2025</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904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269E4-93CC-4D60-A0BD-1A41E0953A71}" type="datetime1">
              <a:rPr lang="nl-NL" smtClean="0"/>
              <a:t>10-1-2025</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832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6803D64-9D34-41CB-A6F6-5649342614E5}" type="datetime1">
              <a:rPr lang="nl-NL" smtClean="0"/>
              <a:t>10-1-2025</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200" i="1">
                <a:solidFill>
                  <a:schemeClr val="tx2"/>
                </a:solidFill>
                <a:latin typeface="Terminator Dark Fate" panose="02000500000000000000" pitchFamily="2" charset="0"/>
              </a:defRPr>
            </a:lvl1pPr>
          </a:lstStyle>
          <a:p>
            <a:r>
              <a:rPr lang="nl-NL"/>
              <a:t>Mission possibleMission Possible</a:t>
            </a:r>
            <a:endParaRPr lang="nl-NL"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637910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0" r:id="rId4"/>
    <p:sldLayoutId id="2147483939"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65" r:id="rId14"/>
  </p:sldLayoutIdLst>
  <p:hf sldNum="0" hdr="0" ftr="0"/>
  <p:txStyles>
    <p:titleStyle>
      <a:lvl1pPr algn="l" defTabSz="914400"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9A156C-9956-9C06-1929-FE7D005E9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C5DD6-ACCB-12A8-585A-C8D88EF62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AEC56-2657-0384-AB99-03C29A08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31D2-D87B-43CC-85D2-9D3EE5EEFD80}" type="datetime1">
              <a:rPr lang="nl-NL" smtClean="0"/>
              <a:t>10-1-2025</a:t>
            </a:fld>
            <a:endParaRPr lang="nl-NL"/>
          </a:p>
        </p:txBody>
      </p:sp>
      <p:sp>
        <p:nvSpPr>
          <p:cNvPr id="5" name="Tijdelijke aanduiding voor voettekst 4">
            <a:extLst>
              <a:ext uri="{FF2B5EF4-FFF2-40B4-BE49-F238E27FC236}">
                <a16:creationId xmlns:a16="http://schemas.microsoft.com/office/drawing/2014/main" id="{700B5DDA-D091-73EF-4D13-E971A843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067E94D5-D1EB-842C-1E74-32EF0F01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DBDA-9033-4572-9938-1180B2811EC4}" type="slidenum">
              <a:rPr lang="nl-NL" smtClean="0"/>
              <a:t>‹nr.›</a:t>
            </a:fld>
            <a:endParaRPr lang="nl-NL"/>
          </a:p>
        </p:txBody>
      </p:sp>
    </p:spTree>
    <p:extLst>
      <p:ext uri="{BB962C8B-B14F-4D97-AF65-F5344CB8AC3E}">
        <p14:creationId xmlns:p14="http://schemas.microsoft.com/office/powerpoint/2010/main" val="315357134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B37D8C-02C0-19E5-4AD2-CA66CEBA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6C7CD2-43DC-F6DC-295D-5BE559AD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AFB1A-6BB1-B718-FFEE-2849832B7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3EF2-7D11-4BA1-8171-343512253FCD}" type="datetime1">
              <a:rPr lang="nl-NL" smtClean="0"/>
              <a:t>10-1-2025</a:t>
            </a:fld>
            <a:endParaRPr lang="nl-NL"/>
          </a:p>
        </p:txBody>
      </p:sp>
      <p:sp>
        <p:nvSpPr>
          <p:cNvPr id="5" name="Tijdelijke aanduiding voor voettekst 4">
            <a:extLst>
              <a:ext uri="{FF2B5EF4-FFF2-40B4-BE49-F238E27FC236}">
                <a16:creationId xmlns:a16="http://schemas.microsoft.com/office/drawing/2014/main" id="{B1EA07D4-FD2A-F563-2CB4-F642A89CD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4A2D4217-9C0B-CEE5-02EC-677493A24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3E58-BB4A-4072-BD84-7389E307707A}" type="slidenum">
              <a:rPr lang="nl-NL" smtClean="0"/>
              <a:t>‹nr.›</a:t>
            </a:fld>
            <a:endParaRPr lang="nl-NL"/>
          </a:p>
        </p:txBody>
      </p:sp>
    </p:spTree>
    <p:extLst>
      <p:ext uri="{BB962C8B-B14F-4D97-AF65-F5344CB8AC3E}">
        <p14:creationId xmlns:p14="http://schemas.microsoft.com/office/powerpoint/2010/main" val="8013885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01" r:id="rId3"/>
    <p:sldLayoutId id="2147483902"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CD7A72-BD11-C42C-FD59-F4DA297DF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E00F24-7417-D5A1-7A24-4656A07B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12975-E19C-2DD0-0606-516E7AB0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7B03-C5AA-4988-9805-81ACF4E81C47}" type="datetime1">
              <a:rPr lang="nl-NL" smtClean="0"/>
              <a:t>10-1-2025</a:t>
            </a:fld>
            <a:endParaRPr lang="nl-NL"/>
          </a:p>
        </p:txBody>
      </p:sp>
      <p:sp>
        <p:nvSpPr>
          <p:cNvPr id="5" name="Tijdelijke aanduiding voor voettekst 4">
            <a:extLst>
              <a:ext uri="{FF2B5EF4-FFF2-40B4-BE49-F238E27FC236}">
                <a16:creationId xmlns:a16="http://schemas.microsoft.com/office/drawing/2014/main" id="{212000C8-57E8-7546-ACE9-0EFF03442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p>
        </p:txBody>
      </p:sp>
      <p:sp>
        <p:nvSpPr>
          <p:cNvPr id="6" name="Tijdelijke aanduiding voor dianummer 5">
            <a:extLst>
              <a:ext uri="{FF2B5EF4-FFF2-40B4-BE49-F238E27FC236}">
                <a16:creationId xmlns:a16="http://schemas.microsoft.com/office/drawing/2014/main" id="{49B2C595-0BDE-FCA2-7793-6665141C0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FB5B-536A-4405-B62B-A829FD6320B7}" type="slidenum">
              <a:rPr lang="nl-NL" smtClean="0"/>
              <a:t>‹nr.›</a:t>
            </a:fld>
            <a:endParaRPr lang="nl-NL"/>
          </a:p>
        </p:txBody>
      </p:sp>
    </p:spTree>
    <p:extLst>
      <p:ext uri="{BB962C8B-B14F-4D97-AF65-F5344CB8AC3E}">
        <p14:creationId xmlns:p14="http://schemas.microsoft.com/office/powerpoint/2010/main" val="5244891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803D64-9D34-41CB-A6F6-5649342614E5}" type="datetime1">
              <a:rPr lang="nl-NL" smtClean="0"/>
              <a:t>10-1-2025</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nl-NL"/>
              <a:t>Mission possibleMission Possible</a:t>
            </a:r>
            <a:endParaRPr lang="nl-NL"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1611654696"/>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023" r:id="rId18"/>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2D7C6A4-B32F-24C6-1448-9E72DE68973F}"/>
              </a:ext>
            </a:extLst>
          </p:cNvPr>
          <p:cNvSpPr>
            <a:spLocks noGrp="1"/>
          </p:cNvSpPr>
          <p:nvPr>
            <p:ph type="dt" sz="half" idx="10"/>
          </p:nvPr>
        </p:nvSpPr>
        <p:spPr/>
        <p:txBody>
          <a:bodyPr/>
          <a:lstStyle/>
          <a:p>
            <a:fld id="{E3DCE727-AD8F-4242-9393-41E3381A988D}" type="datetime1">
              <a:rPr lang="nl-NL" smtClean="0"/>
              <a:t>10-1-2025</a:t>
            </a:fld>
            <a:endParaRPr lang="nl-NL"/>
          </a:p>
        </p:txBody>
      </p:sp>
      <p:pic>
        <p:nvPicPr>
          <p:cNvPr id="10" name="Afbeelding 9" descr="Afbeelding met schermopname, zwart, donker&#10;&#10;Automatisch gegenereerde beschrijving">
            <a:extLst>
              <a:ext uri="{FF2B5EF4-FFF2-40B4-BE49-F238E27FC236}">
                <a16:creationId xmlns:a16="http://schemas.microsoft.com/office/drawing/2014/main" id="{604479C8-565C-ABF1-1EC6-947F4770CD5B}"/>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Afbeelding 11">
            <a:extLst>
              <a:ext uri="{FF2B5EF4-FFF2-40B4-BE49-F238E27FC236}">
                <a16:creationId xmlns:a16="http://schemas.microsoft.com/office/drawing/2014/main" id="{DA645A79-AE1D-C39D-3AFA-4D816A393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83856" y="2371475"/>
            <a:ext cx="6224288" cy="2115048"/>
          </a:xfrm>
          <a:prstGeom prst="rect">
            <a:avLst/>
          </a:prstGeom>
        </p:spPr>
      </p:pic>
    </p:spTree>
    <p:extLst>
      <p:ext uri="{BB962C8B-B14F-4D97-AF65-F5344CB8AC3E}">
        <p14:creationId xmlns:p14="http://schemas.microsoft.com/office/powerpoint/2010/main" val="192073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Opdracht voor thuis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2283824"/>
          </a:xfrm>
        </p:spPr>
        <p:txBody>
          <a:bodyPr>
            <a:normAutofit/>
          </a:bodyPr>
          <a:lstStyle/>
          <a:p>
            <a:pPr>
              <a:buBlip>
                <a:blip r:embed="rId6"/>
              </a:buBlip>
            </a:pPr>
            <a:r>
              <a:rPr lang="nl-NL" dirty="0">
                <a:latin typeface="Abadi" panose="020B0604020104020204" pitchFamily="34" charset="0"/>
              </a:rPr>
              <a:t>Maak een personal statement</a:t>
            </a:r>
          </a:p>
          <a:p>
            <a:pPr>
              <a:buBlip>
                <a:blip r:embed="rId6"/>
              </a:buBlip>
            </a:pPr>
            <a:r>
              <a:rPr lang="nl-NL" dirty="0">
                <a:latin typeface="Abadi" panose="020B0604020104020204" pitchFamily="34" charset="0"/>
              </a:rPr>
              <a:t>Zoek voorbeelden op internet</a:t>
            </a:r>
          </a:p>
          <a:p>
            <a:pPr>
              <a:buBlip>
                <a:blip r:embed="rId6"/>
              </a:buBlip>
            </a:pPr>
            <a:r>
              <a:rPr lang="nl-NL" dirty="0">
                <a:latin typeface="Abadi" panose="020B0604020104020204" pitchFamily="34" charset="0"/>
              </a:rPr>
              <a:t>Verwerk je waarden en normen in het statement</a:t>
            </a:r>
          </a:p>
          <a:p>
            <a:pPr>
              <a:buBlip>
                <a:blip r:embed="rId6"/>
              </a:buBlip>
            </a:pPr>
            <a:r>
              <a:rPr lang="nl-NL" dirty="0">
                <a:latin typeface="Abadi" panose="020B0604020104020204" pitchFamily="34" charset="0"/>
              </a:rPr>
              <a:t>Verwerk je persoonlijke doelen in het personal statement</a:t>
            </a:r>
          </a:p>
          <a:p>
            <a:pPr>
              <a:buBlip>
                <a:blip r:embed="rId6"/>
              </a:buBlip>
            </a:pPr>
            <a:endParaRPr lang="nl-NL" dirty="0">
              <a:latin typeface="Abadi" panose="020B0604020104020204" pitchFamily="34" charset="0"/>
            </a:endParaRPr>
          </a:p>
        </p:txBody>
      </p:sp>
    </p:spTree>
    <p:extLst>
      <p:ext uri="{BB962C8B-B14F-4D97-AF65-F5344CB8AC3E}">
        <p14:creationId xmlns:p14="http://schemas.microsoft.com/office/powerpoint/2010/main" val="248468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A621-FEC8-8296-0CB9-A47FD1EB54CA}"/>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F97DDFB2-752B-7207-CCF0-DE4548834747}"/>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5150D3EA-31AC-4702-7F44-1F0E5A2C13D8}"/>
              </a:ext>
            </a:extLst>
          </p:cNvPr>
          <p:cNvSpPr>
            <a:spLocks noGrp="1"/>
          </p:cNvSpPr>
          <p:nvPr>
            <p:ph type="title"/>
          </p:nvPr>
        </p:nvSpPr>
        <p:spPr/>
        <p:txBody>
          <a:bodyPr/>
          <a:lstStyle/>
          <a:p>
            <a:r>
              <a:rPr lang="nl-NL" dirty="0">
                <a:latin typeface="Racing Sans One" panose="02000000000000000000" pitchFamily="2" charset="0"/>
              </a:rPr>
              <a:t>oefening</a:t>
            </a:r>
          </a:p>
        </p:txBody>
      </p:sp>
      <p:sp>
        <p:nvSpPr>
          <p:cNvPr id="4" name="Tijdelijke aanduiding voor datum 3">
            <a:extLst>
              <a:ext uri="{FF2B5EF4-FFF2-40B4-BE49-F238E27FC236}">
                <a16:creationId xmlns:a16="http://schemas.microsoft.com/office/drawing/2014/main" id="{53BB5FCE-9A29-11E6-AFB7-2FC3CCDE2478}"/>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A2E782AF-F8AE-FAB9-EF75-78412C2BCC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64265FB-8BC9-1BAE-F9DA-9925BB771BDE}"/>
              </a:ext>
            </a:extLst>
          </p:cNvPr>
          <p:cNvSpPr>
            <a:spLocks noGrp="1"/>
          </p:cNvSpPr>
          <p:nvPr>
            <p:ph idx="1"/>
          </p:nvPr>
        </p:nvSpPr>
        <p:spPr>
          <a:xfrm>
            <a:off x="1141413" y="2301238"/>
            <a:ext cx="9905998" cy="3256934"/>
          </a:xfrm>
        </p:spPr>
        <p:txBody>
          <a:bodyPr>
            <a:normAutofit/>
          </a:bodyPr>
          <a:lstStyle/>
          <a:p>
            <a:pPr>
              <a:buBlip>
                <a:blip r:embed="rId6"/>
              </a:buBlip>
            </a:pPr>
            <a:r>
              <a:rPr lang="nl-NL" dirty="0">
                <a:latin typeface="Abadi" panose="020B0604020104020204" pitchFamily="34" charset="0"/>
              </a:rPr>
              <a:t>Je gaat met je vrienden op wereldreis. Dit is het ‘wat’.</a:t>
            </a:r>
          </a:p>
          <a:p>
            <a:pPr>
              <a:buBlip>
                <a:blip r:embed="rId6"/>
              </a:buBlip>
            </a:pPr>
            <a:r>
              <a:rPr lang="nl-NL" dirty="0">
                <a:latin typeface="Abadi" panose="020B0604020104020204" pitchFamily="34" charset="0"/>
              </a:rPr>
              <a:t>Bepaal wanneer je wilt gaan</a:t>
            </a:r>
          </a:p>
          <a:p>
            <a:pPr>
              <a:buBlip>
                <a:blip r:embed="rId6"/>
              </a:buBlip>
            </a:pPr>
            <a:r>
              <a:rPr lang="nl-NL" dirty="0">
                <a:latin typeface="Abadi" panose="020B0604020104020204" pitchFamily="34" charset="0"/>
              </a:rPr>
              <a:t>Bepaal waar je heen wilt</a:t>
            </a:r>
          </a:p>
          <a:p>
            <a:pPr>
              <a:buBlip>
                <a:blip r:embed="rId6"/>
              </a:buBlip>
            </a:pPr>
            <a:r>
              <a:rPr lang="nl-NL" dirty="0">
                <a:latin typeface="Abadi" panose="020B0604020104020204" pitchFamily="34" charset="0"/>
              </a:rPr>
              <a:t>Met wie ga je op wereldreis?</a:t>
            </a:r>
          </a:p>
          <a:p>
            <a:pPr>
              <a:buBlip>
                <a:blip r:embed="rId6"/>
              </a:buBlip>
            </a:pPr>
            <a:r>
              <a:rPr lang="nl-NL" dirty="0">
                <a:latin typeface="Abadi" panose="020B0604020104020204" pitchFamily="34" charset="0"/>
              </a:rPr>
              <a:t>Wat heb je nodig om de wereldreis te maken?</a:t>
            </a:r>
          </a:p>
          <a:p>
            <a:pPr>
              <a:buBlip>
                <a:blip r:embed="rId6"/>
              </a:buBlip>
            </a:pPr>
            <a:r>
              <a:rPr lang="nl-NL" dirty="0">
                <a:latin typeface="Abadi" panose="020B0604020104020204" pitchFamily="34" charset="0"/>
              </a:rPr>
              <a:t>Bepaal met je groepje HOE je dit gaat bereiken. Maak een actieplan.</a:t>
            </a:r>
          </a:p>
          <a:p>
            <a:pPr>
              <a:buBlip>
                <a:blip r:embed="rId6"/>
              </a:buBlip>
            </a:pPr>
            <a:r>
              <a:rPr lang="nl-NL" dirty="0">
                <a:latin typeface="Abadi" panose="020B0604020104020204" pitchFamily="34" charset="0"/>
              </a:rPr>
              <a:t>Evalueer tijdig de gang van zaken en stuur bij indien nodig</a:t>
            </a:r>
          </a:p>
          <a:p>
            <a:pPr>
              <a:buBlip>
                <a:blip r:embed="rId6"/>
              </a:buBlip>
            </a:pPr>
            <a:endParaRPr lang="nl-NL" dirty="0">
              <a:latin typeface="Abadi" panose="020B0604020104020204" pitchFamily="34" charset="0"/>
            </a:endParaRPr>
          </a:p>
        </p:txBody>
      </p:sp>
    </p:spTree>
    <p:extLst>
      <p:ext uri="{BB962C8B-B14F-4D97-AF65-F5344CB8AC3E}">
        <p14:creationId xmlns:p14="http://schemas.microsoft.com/office/powerpoint/2010/main" val="221486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F438D-711F-EE7F-8FE3-6E2F2A961E09}"/>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8B7DB757-2549-4AA3-3825-79D39029CDBF}"/>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DBDD1BC8-47B4-E992-7DC3-6789B11D76A0}"/>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B3EDCCB4-29D0-944B-41C0-30572DACE9A7}"/>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884A3775-6EF7-4808-1E1D-C175323820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6B07322F-242F-1F89-263D-8D9F9FE58932}"/>
              </a:ext>
            </a:extLst>
          </p:cNvPr>
          <p:cNvSpPr>
            <a:spLocks noGrp="1"/>
          </p:cNvSpPr>
          <p:nvPr>
            <p:ph idx="1"/>
          </p:nvPr>
        </p:nvSpPr>
        <p:spPr>
          <a:xfrm>
            <a:off x="1141413" y="2666999"/>
            <a:ext cx="9905998" cy="1460863"/>
          </a:xfrm>
        </p:spPr>
        <p:txBody>
          <a:bodyPr>
            <a:normAutofit fontScale="92500" lnSpcReduction="20000"/>
          </a:bodyPr>
          <a:lstStyle/>
          <a:p>
            <a:pPr>
              <a:buBlip>
                <a:blip r:embed="rId6"/>
              </a:buBlip>
            </a:pPr>
            <a:r>
              <a:rPr lang="nl-NL" dirty="0">
                <a:latin typeface="Abadi" panose="020B0604020104020204" pitchFamily="34" charset="0"/>
              </a:rPr>
              <a:t>Je hebt inzicht in het belang van doelen stellen en persoonlijke ontwikkeling</a:t>
            </a:r>
          </a:p>
          <a:p>
            <a:pPr>
              <a:buBlip>
                <a:blip r:embed="rId6"/>
              </a:buBlip>
            </a:pPr>
            <a:r>
              <a:rPr lang="nl-NL" dirty="0">
                <a:latin typeface="Abadi" panose="020B0604020104020204" pitchFamily="34" charset="0"/>
              </a:rPr>
              <a:t>Je weet hoe je doelen moet stellen</a:t>
            </a:r>
          </a:p>
          <a:p>
            <a:pPr>
              <a:buBlip>
                <a:blip r:embed="rId6"/>
              </a:buBlip>
            </a:pPr>
            <a:r>
              <a:rPr lang="nl-NL" dirty="0">
                <a:latin typeface="Abadi" panose="020B0604020104020204" pitchFamily="34" charset="0"/>
              </a:rPr>
              <a:t>Je kan een persoonlijk ontwikkelplan maken</a:t>
            </a:r>
          </a:p>
          <a:p>
            <a:pPr>
              <a:buBlip>
                <a:blip r:embed="rId6"/>
              </a:buBlip>
            </a:pPr>
            <a:r>
              <a:rPr lang="nl-NL" dirty="0">
                <a:latin typeface="Abadi" panose="020B0604020104020204" pitchFamily="34" charset="0"/>
              </a:rPr>
              <a:t>Je weet hoe je jezelf kan motiveren en kan doorzetten bij tegenslagen</a:t>
            </a:r>
          </a:p>
        </p:txBody>
      </p:sp>
    </p:spTree>
    <p:extLst>
      <p:ext uri="{BB962C8B-B14F-4D97-AF65-F5344CB8AC3E}">
        <p14:creationId xmlns:p14="http://schemas.microsoft.com/office/powerpoint/2010/main" val="382120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Evaluatie en reflectie</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Wat heb je geleerd over doelen stellen?</a:t>
            </a:r>
          </a:p>
          <a:p>
            <a:pPr>
              <a:buBlip>
                <a:blip r:embed="rId6"/>
              </a:buBlip>
            </a:pPr>
            <a:r>
              <a:rPr lang="nl-NL" dirty="0">
                <a:latin typeface="Abadi" panose="020B0604020104020204" pitchFamily="34" charset="0"/>
              </a:rPr>
              <a:t>Wat neem je mee uit deze les?</a:t>
            </a:r>
          </a:p>
        </p:txBody>
      </p:sp>
    </p:spTree>
    <p:extLst>
      <p:ext uri="{BB962C8B-B14F-4D97-AF65-F5344CB8AC3E}">
        <p14:creationId xmlns:p14="http://schemas.microsoft.com/office/powerpoint/2010/main" val="253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Einde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35561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ts, tekening, kunst, illustratie&#10;&#10;Automatisch gegenereerde beschrijving">
            <a:extLst>
              <a:ext uri="{FF2B5EF4-FFF2-40B4-BE49-F238E27FC236}">
                <a16:creationId xmlns:a16="http://schemas.microsoft.com/office/drawing/2014/main" id="{2FC99C02-41C3-3FC9-9718-30F9EBD58739}"/>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C17CD5DD-8502-2D24-2514-CE3776D7E09F}"/>
              </a:ext>
            </a:extLst>
          </p:cNvPr>
          <p:cNvSpPr>
            <a:spLocks noGrp="1"/>
          </p:cNvSpPr>
          <p:nvPr>
            <p:ph type="ctrTitle"/>
          </p:nvPr>
        </p:nvSpPr>
        <p:spPr/>
        <p:txBody>
          <a:bodyPr>
            <a:normAutofit/>
          </a:bodyPr>
          <a:lstStyle/>
          <a:p>
            <a:pPr algn="l"/>
            <a:r>
              <a:rPr lang="nl-NL" sz="4400" dirty="0">
                <a:effectLst>
                  <a:glow rad="38100">
                    <a:schemeClr val="bg1">
                      <a:lumMod val="65000"/>
                      <a:lumOff val="35000"/>
                      <a:alpha val="50000"/>
                    </a:schemeClr>
                  </a:glow>
                </a:effectLst>
                <a:latin typeface="Racing Sans One" panose="02000000000000000000" pitchFamily="2" charset="0"/>
              </a:rPr>
              <a:t>Doelen stellen en persoonlijke ontwikkeling</a:t>
            </a:r>
          </a:p>
        </p:txBody>
      </p:sp>
      <p:sp>
        <p:nvSpPr>
          <p:cNvPr id="3" name="Ondertitel 2">
            <a:extLst>
              <a:ext uri="{FF2B5EF4-FFF2-40B4-BE49-F238E27FC236}">
                <a16:creationId xmlns:a16="http://schemas.microsoft.com/office/drawing/2014/main" id="{3D7EAF69-0630-2DD6-580C-03074D423B54}"/>
              </a:ext>
            </a:extLst>
          </p:cNvPr>
          <p:cNvSpPr>
            <a:spLocks noGrp="1"/>
          </p:cNvSpPr>
          <p:nvPr>
            <p:ph type="subTitle" idx="1"/>
          </p:nvPr>
        </p:nvSpPr>
        <p:spPr/>
        <p:txBody>
          <a:bodyPr/>
          <a:lstStyle/>
          <a:p>
            <a:pPr algn="l"/>
            <a:r>
              <a:rPr lang="nl-NL" dirty="0">
                <a:latin typeface="Racing Sans One" panose="02000000000000000000" pitchFamily="2" charset="0"/>
              </a:rPr>
              <a:t>Module 7</a:t>
            </a:r>
          </a:p>
        </p:txBody>
      </p:sp>
      <p:sp>
        <p:nvSpPr>
          <p:cNvPr id="4" name="Tijdelijke aanduiding voor datum 3">
            <a:extLst>
              <a:ext uri="{FF2B5EF4-FFF2-40B4-BE49-F238E27FC236}">
                <a16:creationId xmlns:a16="http://schemas.microsoft.com/office/drawing/2014/main" id="{CFC0683F-0825-3E9E-1403-A9CA4DD0DC2D}"/>
              </a:ext>
            </a:extLst>
          </p:cNvPr>
          <p:cNvSpPr>
            <a:spLocks noGrp="1"/>
          </p:cNvSpPr>
          <p:nvPr>
            <p:ph type="dt" sz="half" idx="10"/>
          </p:nvPr>
        </p:nvSpPr>
        <p:spPr/>
        <p:txBody>
          <a:bodyPr/>
          <a:lstStyle/>
          <a:p>
            <a:fld id="{037C3353-8770-4094-9584-C5739362F807}" type="datetime1">
              <a:rPr lang="nl-NL" smtClean="0"/>
              <a:t>10-1-2025</a:t>
            </a:fld>
            <a:endParaRPr lang="nl-NL" dirty="0"/>
          </a:p>
        </p:txBody>
      </p:sp>
    </p:spTree>
    <p:extLst>
      <p:ext uri="{BB962C8B-B14F-4D97-AF65-F5344CB8AC3E}">
        <p14:creationId xmlns:p14="http://schemas.microsoft.com/office/powerpoint/2010/main" val="23126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Doel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092201"/>
          </a:xfrm>
        </p:spPr>
        <p:txBody>
          <a:bodyPr>
            <a:normAutofit/>
          </a:bodyPr>
          <a:lstStyle/>
          <a:p>
            <a:pPr marL="0" indent="0">
              <a:buNone/>
            </a:pPr>
            <a:r>
              <a:rPr lang="nl-NL" sz="2800" dirty="0">
                <a:latin typeface="Abadi" panose="020B0604020104020204" pitchFamily="34" charset="0"/>
              </a:rPr>
              <a:t>Leren hoe je doelen kan stellen en deze doelen SMART kan maken.</a:t>
            </a:r>
          </a:p>
        </p:txBody>
      </p:sp>
    </p:spTree>
    <p:extLst>
      <p:ext uri="{BB962C8B-B14F-4D97-AF65-F5344CB8AC3E}">
        <p14:creationId xmlns:p14="http://schemas.microsoft.com/office/powerpoint/2010/main" val="21868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460863"/>
          </a:xfrm>
        </p:spPr>
        <p:txBody>
          <a:bodyPr>
            <a:normAutofit fontScale="92500" lnSpcReduction="20000"/>
          </a:bodyPr>
          <a:lstStyle/>
          <a:p>
            <a:pPr>
              <a:buBlip>
                <a:blip r:embed="rId6"/>
              </a:buBlip>
            </a:pPr>
            <a:r>
              <a:rPr lang="nl-NL" dirty="0">
                <a:latin typeface="Abadi" panose="020B0604020104020204" pitchFamily="34" charset="0"/>
              </a:rPr>
              <a:t>Je hebt inzicht in het belang van doelen stellen en persoonlijke ontwikkeling</a:t>
            </a:r>
          </a:p>
          <a:p>
            <a:pPr>
              <a:buBlip>
                <a:blip r:embed="rId6"/>
              </a:buBlip>
            </a:pPr>
            <a:r>
              <a:rPr lang="nl-NL" dirty="0">
                <a:latin typeface="Abadi" panose="020B0604020104020204" pitchFamily="34" charset="0"/>
              </a:rPr>
              <a:t>Je weet hoe je doelen moet stellen</a:t>
            </a:r>
          </a:p>
          <a:p>
            <a:pPr>
              <a:buBlip>
                <a:blip r:embed="rId6"/>
              </a:buBlip>
            </a:pPr>
            <a:r>
              <a:rPr lang="nl-NL" dirty="0">
                <a:latin typeface="Abadi" panose="020B0604020104020204" pitchFamily="34" charset="0"/>
              </a:rPr>
              <a:t>Je kan een persoonlijk ontwikkelplan maken</a:t>
            </a:r>
          </a:p>
          <a:p>
            <a:pPr>
              <a:buBlip>
                <a:blip r:embed="rId6"/>
              </a:buBlip>
            </a:pPr>
            <a:r>
              <a:rPr lang="nl-NL" dirty="0">
                <a:latin typeface="Abadi" panose="020B0604020104020204" pitchFamily="34" charset="0"/>
              </a:rPr>
              <a:t>Je weet hoe je jezelf kan motiveren en kan doorzetten bij tegenslagen</a:t>
            </a:r>
          </a:p>
        </p:txBody>
      </p:sp>
    </p:spTree>
    <p:extLst>
      <p:ext uri="{BB962C8B-B14F-4D97-AF65-F5344CB8AC3E}">
        <p14:creationId xmlns:p14="http://schemas.microsoft.com/office/powerpoint/2010/main" val="133277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Structuur </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2188464"/>
          </a:xfrm>
        </p:spPr>
        <p:txBody>
          <a:bodyPr>
            <a:normAutofit/>
          </a:bodyPr>
          <a:lstStyle/>
          <a:p>
            <a:pPr>
              <a:buBlip>
                <a:blip r:embed="rId6"/>
              </a:buBlip>
            </a:pPr>
            <a:r>
              <a:rPr lang="nl-NL" dirty="0">
                <a:latin typeface="Abadi" panose="020B0604020104020204" pitchFamily="34" charset="0"/>
              </a:rPr>
              <a:t>Intro over doelen stellen</a:t>
            </a:r>
          </a:p>
          <a:p>
            <a:pPr>
              <a:buBlip>
                <a:blip r:embed="rId6"/>
              </a:buBlip>
            </a:pPr>
            <a:r>
              <a:rPr lang="nl-NL" dirty="0">
                <a:latin typeface="Abadi" panose="020B0604020104020204" pitchFamily="34" charset="0"/>
              </a:rPr>
              <a:t>Individuele opdrachten en samenwerkingsopdrachten</a:t>
            </a:r>
          </a:p>
          <a:p>
            <a:pPr>
              <a:buBlip>
                <a:blip r:embed="rId6"/>
              </a:buBlip>
            </a:pPr>
            <a:r>
              <a:rPr lang="nl-NL" dirty="0">
                <a:latin typeface="Abadi" panose="020B0604020104020204" pitchFamily="34" charset="0"/>
              </a:rPr>
              <a:t>Reflectieopdracht</a:t>
            </a:r>
          </a:p>
          <a:p>
            <a:pPr>
              <a:buBlip>
                <a:blip r:embed="rId6"/>
              </a:buBlip>
            </a:pPr>
            <a:r>
              <a:rPr lang="nl-NL" dirty="0">
                <a:latin typeface="Abadi" panose="020B0604020104020204" pitchFamily="34" charset="0"/>
              </a:rPr>
              <a:t>Evaluatie</a:t>
            </a:r>
          </a:p>
          <a:p>
            <a:pPr>
              <a:buBlip>
                <a:blip r:embed="rId6"/>
              </a:buBlip>
            </a:pPr>
            <a:r>
              <a:rPr lang="nl-NL" dirty="0">
                <a:latin typeface="Abadi" panose="020B0604020104020204" pitchFamily="34" charset="0"/>
              </a:rPr>
              <a:t>± 90 min</a:t>
            </a:r>
          </a:p>
        </p:txBody>
      </p:sp>
    </p:spTree>
    <p:extLst>
      <p:ext uri="{BB962C8B-B14F-4D97-AF65-F5344CB8AC3E}">
        <p14:creationId xmlns:p14="http://schemas.microsoft.com/office/powerpoint/2010/main" val="31365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a:xfrm>
            <a:off x="1011475" y="2476500"/>
            <a:ext cx="10165873" cy="1905000"/>
          </a:xfrm>
        </p:spPr>
        <p:txBody>
          <a:bodyPr/>
          <a:lstStyle/>
          <a:p>
            <a:r>
              <a:rPr lang="nl-NL" dirty="0">
                <a:latin typeface="Racing Sans One" panose="02000000000000000000" pitchFamily="2" charset="0"/>
              </a:rPr>
              <a:t>Waarom is het belangrijk om doelen te stellen?</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42279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87291-C356-4AA0-35EB-5F59FFC63D8B}"/>
            </a:ext>
          </a:extLst>
        </p:cNvPr>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3EB9919-41B1-CB54-C740-CDFACC4B8EAD}"/>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B594698D-4CAE-0A03-C44D-9A63B60DDF77}"/>
              </a:ext>
            </a:extLst>
          </p:cNvPr>
          <p:cNvSpPr>
            <a:spLocks noGrp="1"/>
          </p:cNvSpPr>
          <p:nvPr>
            <p:ph type="title"/>
          </p:nvPr>
        </p:nvSpPr>
        <p:spPr>
          <a:xfrm>
            <a:off x="1141413" y="2476500"/>
            <a:ext cx="9905998" cy="1905000"/>
          </a:xfrm>
        </p:spPr>
        <p:txBody>
          <a:bodyPr/>
          <a:lstStyle/>
          <a:p>
            <a:r>
              <a:rPr lang="nl-NL" dirty="0">
                <a:latin typeface="Racing Sans One" panose="02000000000000000000" pitchFamily="2" charset="0"/>
              </a:rPr>
              <a:t>“Verbeeldingskracht is belangrijker dan kennis. Want kennis is beperkt, terwijl verbeeldingskracht de hele wereld omspant”</a:t>
            </a:r>
          </a:p>
        </p:txBody>
      </p:sp>
      <p:sp>
        <p:nvSpPr>
          <p:cNvPr id="4" name="Tijdelijke aanduiding voor datum 3">
            <a:extLst>
              <a:ext uri="{FF2B5EF4-FFF2-40B4-BE49-F238E27FC236}">
                <a16:creationId xmlns:a16="http://schemas.microsoft.com/office/drawing/2014/main" id="{7AD03FFB-A55A-51D5-B016-335BD090A710}"/>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F3D0762D-7321-C8A2-7359-4DEA8097CA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185767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905000"/>
          </a:xfrm>
        </p:spPr>
        <p:txBody>
          <a:bodyPr>
            <a:normAutofit fontScale="92500" lnSpcReduction="20000"/>
          </a:bodyPr>
          <a:lstStyle/>
          <a:p>
            <a:pPr>
              <a:buBlip>
                <a:blip r:embed="rId6"/>
              </a:buBlip>
            </a:pPr>
            <a:r>
              <a:rPr lang="nl-NL" dirty="0">
                <a:latin typeface="Abadi" panose="020B0604020104020204" pitchFamily="34" charset="0"/>
              </a:rPr>
              <a:t>Schrijf je korte termijn doelen op in je werkboek</a:t>
            </a:r>
          </a:p>
          <a:p>
            <a:pPr>
              <a:buBlip>
                <a:blip r:embed="rId6"/>
              </a:buBlip>
            </a:pPr>
            <a:r>
              <a:rPr lang="nl-NL" dirty="0">
                <a:latin typeface="Abadi" panose="020B0604020104020204" pitchFamily="34" charset="0"/>
              </a:rPr>
              <a:t>Doelen die je wilt bereiken het komende jaar</a:t>
            </a:r>
          </a:p>
          <a:p>
            <a:pPr>
              <a:buBlip>
                <a:blip r:embed="rId6"/>
              </a:buBlip>
            </a:pPr>
            <a:r>
              <a:rPr lang="nl-NL" dirty="0">
                <a:latin typeface="Abadi" panose="020B0604020104020204" pitchFamily="34" charset="0"/>
              </a:rPr>
              <a:t>Schrijf je lange termijn doelen op</a:t>
            </a:r>
          </a:p>
          <a:p>
            <a:pPr>
              <a:buBlip>
                <a:blip r:embed="rId6"/>
              </a:buBlip>
            </a:pPr>
            <a:r>
              <a:rPr lang="nl-NL" dirty="0">
                <a:latin typeface="Abadi" panose="020B0604020104020204" pitchFamily="34" charset="0"/>
              </a:rPr>
              <a:t>Doelen die je wilt bereiken de komende drie tot vijf jaar</a:t>
            </a:r>
          </a:p>
          <a:p>
            <a:pPr>
              <a:buBlip>
                <a:blip r:embed="rId6"/>
              </a:buBlip>
            </a:pPr>
            <a:r>
              <a:rPr lang="nl-NL" dirty="0">
                <a:latin typeface="Abadi" panose="020B0604020104020204" pitchFamily="34" charset="0"/>
              </a:rPr>
              <a:t>15 min</a:t>
            </a:r>
          </a:p>
        </p:txBody>
      </p:sp>
    </p:spTree>
    <p:extLst>
      <p:ext uri="{BB962C8B-B14F-4D97-AF65-F5344CB8AC3E}">
        <p14:creationId xmlns:p14="http://schemas.microsoft.com/office/powerpoint/2010/main" val="220285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10-1-2025</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795273"/>
          </a:xfrm>
        </p:spPr>
        <p:txBody>
          <a:bodyPr/>
          <a:lstStyle/>
          <a:p>
            <a:pPr>
              <a:buBlip>
                <a:blip r:embed="rId6"/>
              </a:buBlip>
            </a:pPr>
            <a:r>
              <a:rPr lang="nl-NL" dirty="0">
                <a:latin typeface="Abadi" panose="020B0604020104020204" pitchFamily="34" charset="0"/>
              </a:rPr>
              <a:t>Bepaal je belangrijkste doel voor het komende jaar</a:t>
            </a:r>
          </a:p>
          <a:p>
            <a:pPr>
              <a:buBlip>
                <a:blip r:embed="rId6"/>
              </a:buBlip>
            </a:pPr>
            <a:r>
              <a:rPr lang="nl-NL" dirty="0">
                <a:latin typeface="Abadi" panose="020B0604020104020204" pitchFamily="34" charset="0"/>
              </a:rPr>
              <a:t>Dit werk je uit in een persoonlijk actieplan</a:t>
            </a:r>
          </a:p>
          <a:p>
            <a:pPr>
              <a:buBlip>
                <a:blip r:embed="rId6"/>
              </a:buBlip>
            </a:pPr>
            <a:r>
              <a:rPr lang="nl-NL" dirty="0">
                <a:latin typeface="Abadi" panose="020B0604020104020204" pitchFamily="34" charset="0"/>
              </a:rPr>
              <a:t>Vul het contract met jezelf in</a:t>
            </a:r>
          </a:p>
        </p:txBody>
      </p:sp>
    </p:spTree>
    <p:extLst>
      <p:ext uri="{BB962C8B-B14F-4D97-AF65-F5344CB8AC3E}">
        <p14:creationId xmlns:p14="http://schemas.microsoft.com/office/powerpoint/2010/main" val="3299883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Aangepast 3">
      <a:dk1>
        <a:sysClr val="windowText" lastClr="000000"/>
      </a:dk1>
      <a:lt1>
        <a:sysClr val="window" lastClr="FFFFFF"/>
      </a:lt1>
      <a:dk2>
        <a:srgbClr val="323232"/>
      </a:dk2>
      <a:lt2>
        <a:srgbClr val="C00000"/>
      </a:lt2>
      <a:accent1>
        <a:srgbClr val="C00000"/>
      </a:accent1>
      <a:accent2>
        <a:srgbClr val="C00000"/>
      </a:accent2>
      <a:accent3>
        <a:srgbClr val="C00000"/>
      </a:accent3>
      <a:accent4>
        <a:srgbClr val="FF4040"/>
      </a:accent4>
      <a:accent5>
        <a:srgbClr val="7F5F52"/>
      </a:accent5>
      <a:accent6>
        <a:srgbClr val="C00000"/>
      </a:accent6>
      <a:hlink>
        <a:srgbClr val="C00000"/>
      </a:hlink>
      <a:folHlink>
        <a:srgbClr val="B26B02"/>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1678</Words>
  <Application>Microsoft Office PowerPoint</Application>
  <PresentationFormat>Breedbeeld</PresentationFormat>
  <Paragraphs>164</Paragraphs>
  <Slides>14</Slides>
  <Notes>14</Notes>
  <HiddenSlides>0</HiddenSlides>
  <MMClips>0</MMClips>
  <ScaleCrop>false</ScaleCrop>
  <HeadingPairs>
    <vt:vector size="6" baseType="variant">
      <vt:variant>
        <vt:lpstr>Gebruikte lettertypen</vt:lpstr>
      </vt:variant>
      <vt:variant>
        <vt:i4>11</vt:i4>
      </vt:variant>
      <vt:variant>
        <vt:lpstr>Thema</vt:lpstr>
      </vt:variant>
      <vt:variant>
        <vt:i4>5</vt:i4>
      </vt:variant>
      <vt:variant>
        <vt:lpstr>Diatitels</vt:lpstr>
      </vt:variant>
      <vt:variant>
        <vt:i4>14</vt:i4>
      </vt:variant>
    </vt:vector>
  </HeadingPairs>
  <TitlesOfParts>
    <vt:vector size="30" baseType="lpstr">
      <vt:lpstr>Abadi</vt:lpstr>
      <vt:lpstr>Aptos</vt:lpstr>
      <vt:lpstr>Arial</vt:lpstr>
      <vt:lpstr>Calibri</vt:lpstr>
      <vt:lpstr>Calibri Light</vt:lpstr>
      <vt:lpstr>Century Gothic</vt:lpstr>
      <vt:lpstr>Racing Sans One</vt:lpstr>
      <vt:lpstr>Rockwell</vt:lpstr>
      <vt:lpstr>Rockwell Condensed</vt:lpstr>
      <vt:lpstr>Terminator Dark Fate</vt:lpstr>
      <vt:lpstr>Wingdings</vt:lpstr>
      <vt:lpstr>Houttype</vt:lpstr>
      <vt:lpstr>Aangepast ontwerp</vt:lpstr>
      <vt:lpstr>1_Aangepast ontwerp</vt:lpstr>
      <vt:lpstr>2_Aangepast ontwerp</vt:lpstr>
      <vt:lpstr>Raster</vt:lpstr>
      <vt:lpstr>PowerPoint-presentatie</vt:lpstr>
      <vt:lpstr>Doelen stellen en persoonlijke ontwikkeling</vt:lpstr>
      <vt:lpstr>Doel van de les</vt:lpstr>
      <vt:lpstr>Resultaat van de les</vt:lpstr>
      <vt:lpstr>Structuur </vt:lpstr>
      <vt:lpstr>Waarom is het belangrijk om doelen te stellen?</vt:lpstr>
      <vt:lpstr>“Verbeeldingskracht is belangrijker dan kennis. Want kennis is beperkt, terwijl verbeeldingskracht de hele wereld omspant”</vt:lpstr>
      <vt:lpstr>opdracht</vt:lpstr>
      <vt:lpstr>Opdracht</vt:lpstr>
      <vt:lpstr>Opdracht voor thuis</vt:lpstr>
      <vt:lpstr>oefening</vt:lpstr>
      <vt:lpstr>Resultaat van de les</vt:lpstr>
      <vt:lpstr>Evaluatie en reflectie</vt:lpstr>
      <vt:lpstr>Einde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maar, wat als het lukt?</dc:title>
  <dc:creator>Kenny Haagsman</dc:creator>
  <cp:lastModifiedBy>Kenny Haagsman</cp:lastModifiedBy>
  <cp:revision>12</cp:revision>
  <dcterms:created xsi:type="dcterms:W3CDTF">2022-02-25T14:33:34Z</dcterms:created>
  <dcterms:modified xsi:type="dcterms:W3CDTF">2025-01-10T12:45:24Z</dcterms:modified>
</cp:coreProperties>
</file>