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7" r:id="rId1"/>
    <p:sldMasterId id="2147483953" r:id="rId2"/>
    <p:sldMasterId id="2147483889" r:id="rId3"/>
    <p:sldMasterId id="2147484025" r:id="rId4"/>
    <p:sldMasterId id="2147484180" r:id="rId5"/>
  </p:sldMasterIdLst>
  <p:notesMasterIdLst>
    <p:notesMasterId r:id="rId23"/>
  </p:notesMasterIdLst>
  <p:sldIdLst>
    <p:sldId id="415" r:id="rId6"/>
    <p:sldId id="439" r:id="rId7"/>
    <p:sldId id="423" r:id="rId8"/>
    <p:sldId id="424" r:id="rId9"/>
    <p:sldId id="427" r:id="rId10"/>
    <p:sldId id="428" r:id="rId11"/>
    <p:sldId id="426" r:id="rId12"/>
    <p:sldId id="425" r:id="rId13"/>
    <p:sldId id="429" r:id="rId14"/>
    <p:sldId id="430" r:id="rId15"/>
    <p:sldId id="437" r:id="rId16"/>
    <p:sldId id="434" r:id="rId17"/>
    <p:sldId id="436" r:id="rId18"/>
    <p:sldId id="431" r:id="rId19"/>
    <p:sldId id="432" r:id="rId20"/>
    <p:sldId id="438" r:id="rId21"/>
    <p:sldId id="433" r:id="rId22"/>
  </p:sldIdLst>
  <p:sldSz cx="12192000" cy="6858000"/>
  <p:notesSz cx="3200400" cy="50292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FF21"/>
    <a:srgbClr val="DBFF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9D9CD6-544D-43FB-8361-623137D0AEDB}" v="2" dt="2024-10-08T14:47:26.859"/>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5989" autoAdjust="0"/>
  </p:normalViewPr>
  <p:slideViewPr>
    <p:cSldViewPr snapToGrid="0">
      <p:cViewPr varScale="1">
        <p:scale>
          <a:sx n="73" d="100"/>
          <a:sy n="73" d="100"/>
        </p:scale>
        <p:origin x="2034" y="60"/>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y Haagsman" userId="18b45eb58e870d47" providerId="LiveId" clId="{C3BAFFC2-D81B-4744-A4A8-6E05398111EA}"/>
    <pc:docChg chg="custSel modSld">
      <pc:chgData name="Kenny Haagsman" userId="18b45eb58e870d47" providerId="LiveId" clId="{C3BAFFC2-D81B-4744-A4A8-6E05398111EA}" dt="2024-09-23T12:12:50.917" v="1197" actId="20577"/>
      <pc:docMkLst>
        <pc:docMk/>
      </pc:docMkLst>
      <pc:sldChg chg="modNotesTx">
        <pc:chgData name="Kenny Haagsman" userId="18b45eb58e870d47" providerId="LiveId" clId="{C3BAFFC2-D81B-4744-A4A8-6E05398111EA}" dt="2024-09-23T12:09:16.134" v="1035" actId="20577"/>
        <pc:sldMkLst>
          <pc:docMk/>
          <pc:sldMk cId="1920735188" sldId="415"/>
        </pc:sldMkLst>
      </pc:sldChg>
      <pc:sldChg chg="modNotesTx">
        <pc:chgData name="Kenny Haagsman" userId="18b45eb58e870d47" providerId="LiveId" clId="{C3BAFFC2-D81B-4744-A4A8-6E05398111EA}" dt="2024-09-23T12:07:35.305" v="918"/>
        <pc:sldMkLst>
          <pc:docMk/>
          <pc:sldMk cId="2312648458" sldId="423"/>
        </pc:sldMkLst>
      </pc:sldChg>
      <pc:sldChg chg="modNotesTx">
        <pc:chgData name="Kenny Haagsman" userId="18b45eb58e870d47" providerId="LiveId" clId="{C3BAFFC2-D81B-4744-A4A8-6E05398111EA}" dt="2024-09-23T12:00:27.792" v="449" actId="113"/>
        <pc:sldMkLst>
          <pc:docMk/>
          <pc:sldMk cId="2186858518" sldId="424"/>
        </pc:sldMkLst>
      </pc:sldChg>
      <pc:sldChg chg="modSp mod modNotesTx">
        <pc:chgData name="Kenny Haagsman" userId="18b45eb58e870d47" providerId="LiveId" clId="{C3BAFFC2-D81B-4744-A4A8-6E05398111EA}" dt="2024-09-23T12:11:25.939" v="1060" actId="20577"/>
        <pc:sldMkLst>
          <pc:docMk/>
          <pc:sldMk cId="2202857766" sldId="425"/>
        </pc:sldMkLst>
        <pc:spChg chg="mod">
          <ac:chgData name="Kenny Haagsman" userId="18b45eb58e870d47" providerId="LiveId" clId="{C3BAFFC2-D81B-4744-A4A8-6E05398111EA}" dt="2024-09-23T12:11:20.781" v="1058" actId="27636"/>
          <ac:spMkLst>
            <pc:docMk/>
            <pc:sldMk cId="2202857766" sldId="425"/>
            <ac:spMk id="5" creationId="{28AF1D72-7AB6-A5CA-F892-E3635442E589}"/>
          </ac:spMkLst>
        </pc:spChg>
      </pc:sldChg>
      <pc:sldChg chg="modNotesTx">
        <pc:chgData name="Kenny Haagsman" userId="18b45eb58e870d47" providerId="LiveId" clId="{C3BAFFC2-D81B-4744-A4A8-6E05398111EA}" dt="2024-09-23T12:01:25.286" v="513" actId="20577"/>
        <pc:sldMkLst>
          <pc:docMk/>
          <pc:sldMk cId="4227985936" sldId="426"/>
        </pc:sldMkLst>
      </pc:sldChg>
      <pc:sldChg chg="modNotesTx">
        <pc:chgData name="Kenny Haagsman" userId="18b45eb58e870d47" providerId="LiveId" clId="{C3BAFFC2-D81B-4744-A4A8-6E05398111EA}" dt="2024-09-23T12:00:44.557" v="469" actId="113"/>
        <pc:sldMkLst>
          <pc:docMk/>
          <pc:sldMk cId="1332771373" sldId="427"/>
        </pc:sldMkLst>
      </pc:sldChg>
      <pc:sldChg chg="modSp mod modNotesTx">
        <pc:chgData name="Kenny Haagsman" userId="18b45eb58e870d47" providerId="LiveId" clId="{C3BAFFC2-D81B-4744-A4A8-6E05398111EA}" dt="2024-09-23T12:10:57.704" v="1039" actId="20577"/>
        <pc:sldMkLst>
          <pc:docMk/>
          <pc:sldMk cId="3136543020" sldId="428"/>
        </pc:sldMkLst>
        <pc:spChg chg="mod">
          <ac:chgData name="Kenny Haagsman" userId="18b45eb58e870d47" providerId="LiveId" clId="{C3BAFFC2-D81B-4744-A4A8-6E05398111EA}" dt="2024-09-23T12:10:57.704" v="1039" actId="20577"/>
          <ac:spMkLst>
            <pc:docMk/>
            <pc:sldMk cId="3136543020" sldId="428"/>
            <ac:spMk id="5" creationId="{28AF1D72-7AB6-A5CA-F892-E3635442E589}"/>
          </ac:spMkLst>
        </pc:spChg>
      </pc:sldChg>
      <pc:sldChg chg="modNotesTx">
        <pc:chgData name="Kenny Haagsman" userId="18b45eb58e870d47" providerId="LiveId" clId="{C3BAFFC2-D81B-4744-A4A8-6E05398111EA}" dt="2024-09-23T12:12:33.649" v="1159" actId="20577"/>
        <pc:sldMkLst>
          <pc:docMk/>
          <pc:sldMk cId="3299883658" sldId="429"/>
        </pc:sldMkLst>
      </pc:sldChg>
      <pc:sldChg chg="modNotesTx">
        <pc:chgData name="Kenny Haagsman" userId="18b45eb58e870d47" providerId="LiveId" clId="{C3BAFFC2-D81B-4744-A4A8-6E05398111EA}" dt="2024-09-23T12:12:50.917" v="1197" actId="20577"/>
        <pc:sldMkLst>
          <pc:docMk/>
          <pc:sldMk cId="2484687719" sldId="430"/>
        </pc:sldMkLst>
      </pc:sldChg>
      <pc:sldChg chg="modNotesTx">
        <pc:chgData name="Kenny Haagsman" userId="18b45eb58e870d47" providerId="LiveId" clId="{C3BAFFC2-D81B-4744-A4A8-6E05398111EA}" dt="2024-09-23T12:11:46.293" v="1070" actId="20577"/>
        <pc:sldMkLst>
          <pc:docMk/>
          <pc:sldMk cId="534643672" sldId="431"/>
        </pc:sldMkLst>
      </pc:sldChg>
      <pc:sldChg chg="modNotesTx">
        <pc:chgData name="Kenny Haagsman" userId="18b45eb58e870d47" providerId="LiveId" clId="{C3BAFFC2-D81B-4744-A4A8-6E05398111EA}" dt="2024-09-23T12:11:55.491" v="1074" actId="20577"/>
        <pc:sldMkLst>
          <pc:docMk/>
          <pc:sldMk cId="2530067" sldId="432"/>
        </pc:sldMkLst>
      </pc:sldChg>
      <pc:sldChg chg="modNotesTx">
        <pc:chgData name="Kenny Haagsman" userId="18b45eb58e870d47" providerId="LiveId" clId="{C3BAFFC2-D81B-4744-A4A8-6E05398111EA}" dt="2024-09-23T12:12:00.149" v="1078" actId="20577"/>
        <pc:sldMkLst>
          <pc:docMk/>
          <pc:sldMk cId="3556145127" sldId="433"/>
        </pc:sldMkLst>
      </pc:sldChg>
    </pc:docChg>
  </pc:docChgLst>
  <pc:docChgLst>
    <pc:chgData name="Kenny Haagsman" userId="18b45eb58e870d47" providerId="LiveId" clId="{7B9D9CD6-544D-43FB-8361-623137D0AEDB}"/>
    <pc:docChg chg="undo custSel addSld delSld modSld sldOrd">
      <pc:chgData name="Kenny Haagsman" userId="18b45eb58e870d47" providerId="LiveId" clId="{7B9D9CD6-544D-43FB-8361-623137D0AEDB}" dt="2024-10-08T14:48:02.251" v="3249" actId="20577"/>
      <pc:docMkLst>
        <pc:docMk/>
      </pc:docMkLst>
      <pc:sldChg chg="addSp delSp modSp mod delAnim modAnim modNotesTx">
        <pc:chgData name="Kenny Haagsman" userId="18b45eb58e870d47" providerId="LiveId" clId="{7B9D9CD6-544D-43FB-8361-623137D0AEDB}" dt="2024-10-08T14:47:30.109" v="3168" actId="478"/>
        <pc:sldMkLst>
          <pc:docMk/>
          <pc:sldMk cId="1920735188" sldId="415"/>
        </pc:sldMkLst>
        <pc:picChg chg="add del mod">
          <ac:chgData name="Kenny Haagsman" userId="18b45eb58e870d47" providerId="LiveId" clId="{7B9D9CD6-544D-43FB-8361-623137D0AEDB}" dt="2024-10-08T14:47:30.109" v="3168" actId="478"/>
          <ac:picMkLst>
            <pc:docMk/>
            <pc:sldMk cId="1920735188" sldId="415"/>
            <ac:picMk id="2" creationId="{8E85D2C2-2ACF-8588-447E-120218B442E6}"/>
          </ac:picMkLst>
        </pc:picChg>
      </pc:sldChg>
      <pc:sldChg chg="addSp delSp modSp mod modNotesTx">
        <pc:chgData name="Kenny Haagsman" userId="18b45eb58e870d47" providerId="LiveId" clId="{7B9D9CD6-544D-43FB-8361-623137D0AEDB}" dt="2024-10-08T13:02:01.186" v="42" actId="20577"/>
        <pc:sldMkLst>
          <pc:docMk/>
          <pc:sldMk cId="2312648458" sldId="423"/>
        </pc:sldMkLst>
        <pc:spChg chg="mod">
          <ac:chgData name="Kenny Haagsman" userId="18b45eb58e870d47" providerId="LiveId" clId="{7B9D9CD6-544D-43FB-8361-623137D0AEDB}" dt="2024-09-25T11:30:00.464" v="29" actId="20577"/>
          <ac:spMkLst>
            <pc:docMk/>
            <pc:sldMk cId="2312648458" sldId="423"/>
            <ac:spMk id="2" creationId="{C17CD5DD-8502-2D24-2514-CE3776D7E09F}"/>
          </ac:spMkLst>
        </pc:spChg>
        <pc:spChg chg="mod">
          <ac:chgData name="Kenny Haagsman" userId="18b45eb58e870d47" providerId="LiveId" clId="{7B9D9CD6-544D-43FB-8361-623137D0AEDB}" dt="2024-09-25T11:31:56.973" v="33" actId="20577"/>
          <ac:spMkLst>
            <pc:docMk/>
            <pc:sldMk cId="2312648458" sldId="423"/>
            <ac:spMk id="3" creationId="{3D7EAF69-0630-2DD6-580C-03074D423B54}"/>
          </ac:spMkLst>
        </pc:spChg>
        <pc:spChg chg="add del">
          <ac:chgData name="Kenny Haagsman" userId="18b45eb58e870d47" providerId="LiveId" clId="{7B9D9CD6-544D-43FB-8361-623137D0AEDB}" dt="2024-09-25T11:54:00.172" v="35" actId="478"/>
          <ac:spMkLst>
            <pc:docMk/>
            <pc:sldMk cId="2312648458" sldId="423"/>
            <ac:spMk id="4" creationId="{CFC0683F-0825-3E9E-1403-A9CA4DD0DC2D}"/>
          </ac:spMkLst>
        </pc:spChg>
        <pc:picChg chg="ord">
          <ac:chgData name="Kenny Haagsman" userId="18b45eb58e870d47" providerId="LiveId" clId="{7B9D9CD6-544D-43FB-8361-623137D0AEDB}" dt="2024-09-25T11:29:49.332" v="1" actId="167"/>
          <ac:picMkLst>
            <pc:docMk/>
            <pc:sldMk cId="2312648458" sldId="423"/>
            <ac:picMk id="5" creationId="{2FC99C02-41C3-3FC9-9718-30F9EBD58739}"/>
          </ac:picMkLst>
        </pc:picChg>
      </pc:sldChg>
      <pc:sldChg chg="modNotesTx">
        <pc:chgData name="Kenny Haagsman" userId="18b45eb58e870d47" providerId="LiveId" clId="{7B9D9CD6-544D-43FB-8361-623137D0AEDB}" dt="2024-10-08T13:00:44.227" v="36" actId="20577"/>
        <pc:sldMkLst>
          <pc:docMk/>
          <pc:sldMk cId="2186858518" sldId="424"/>
        </pc:sldMkLst>
      </pc:sldChg>
      <pc:sldChg chg="modSp mod modNotesTx">
        <pc:chgData name="Kenny Haagsman" userId="18b45eb58e870d47" providerId="LiveId" clId="{7B9D9CD6-544D-43FB-8361-623137D0AEDB}" dt="2024-10-08T14:22:59.181" v="2888" actId="20577"/>
        <pc:sldMkLst>
          <pc:docMk/>
          <pc:sldMk cId="2202857766" sldId="425"/>
        </pc:sldMkLst>
        <pc:spChg chg="mod">
          <ac:chgData name="Kenny Haagsman" userId="18b45eb58e870d47" providerId="LiveId" clId="{7B9D9CD6-544D-43FB-8361-623137D0AEDB}" dt="2024-10-08T13:08:04.210" v="300" actId="6549"/>
          <ac:spMkLst>
            <pc:docMk/>
            <pc:sldMk cId="2202857766" sldId="425"/>
            <ac:spMk id="2" creationId="{75A5FF6D-97B0-596E-02B3-A9453CD77224}"/>
          </ac:spMkLst>
        </pc:spChg>
        <pc:picChg chg="mod">
          <ac:chgData name="Kenny Haagsman" userId="18b45eb58e870d47" providerId="LiveId" clId="{7B9D9CD6-544D-43FB-8361-623137D0AEDB}" dt="2024-10-08T13:07:33.993" v="229" actId="1076"/>
          <ac:picMkLst>
            <pc:docMk/>
            <pc:sldMk cId="2202857766" sldId="425"/>
            <ac:picMk id="3" creationId="{C6DD0DEB-7B0C-A1E6-0104-E4A963E5D5D5}"/>
          </ac:picMkLst>
        </pc:picChg>
      </pc:sldChg>
      <pc:sldChg chg="modNotesTx">
        <pc:chgData name="Kenny Haagsman" userId="18b45eb58e870d47" providerId="LiveId" clId="{7B9D9CD6-544D-43FB-8361-623137D0AEDB}" dt="2024-10-08T14:22:20.929" v="2867" actId="20577"/>
        <pc:sldMkLst>
          <pc:docMk/>
          <pc:sldMk cId="4227985936" sldId="426"/>
        </pc:sldMkLst>
      </pc:sldChg>
      <pc:sldChg chg="modSp mod modNotesTx">
        <pc:chgData name="Kenny Haagsman" userId="18b45eb58e870d47" providerId="LiveId" clId="{7B9D9CD6-544D-43FB-8361-623137D0AEDB}" dt="2024-10-08T14:23:22.325" v="2900" actId="20577"/>
        <pc:sldMkLst>
          <pc:docMk/>
          <pc:sldMk cId="3299883658" sldId="429"/>
        </pc:sldMkLst>
        <pc:spChg chg="mod">
          <ac:chgData name="Kenny Haagsman" userId="18b45eb58e870d47" providerId="LiveId" clId="{7B9D9CD6-544D-43FB-8361-623137D0AEDB}" dt="2024-10-08T13:50:11.043" v="757" actId="20577"/>
          <ac:spMkLst>
            <pc:docMk/>
            <pc:sldMk cId="3299883658" sldId="429"/>
            <ac:spMk id="5" creationId="{28AF1D72-7AB6-A5CA-F892-E3635442E589}"/>
          </ac:spMkLst>
        </pc:spChg>
      </pc:sldChg>
      <pc:sldChg chg="modSp mod modNotesTx">
        <pc:chgData name="Kenny Haagsman" userId="18b45eb58e870d47" providerId="LiveId" clId="{7B9D9CD6-544D-43FB-8361-623137D0AEDB}" dt="2024-10-08T14:24:00.394" v="2902" actId="20577"/>
        <pc:sldMkLst>
          <pc:docMk/>
          <pc:sldMk cId="2484687719" sldId="430"/>
        </pc:sldMkLst>
        <pc:spChg chg="mod">
          <ac:chgData name="Kenny Haagsman" userId="18b45eb58e870d47" providerId="LiveId" clId="{7B9D9CD6-544D-43FB-8361-623137D0AEDB}" dt="2024-10-08T13:51:55.862" v="881" actId="20577"/>
          <ac:spMkLst>
            <pc:docMk/>
            <pc:sldMk cId="2484687719" sldId="430"/>
            <ac:spMk id="2" creationId="{75A5FF6D-97B0-596E-02B3-A9453CD77224}"/>
          </ac:spMkLst>
        </pc:spChg>
        <pc:spChg chg="mod">
          <ac:chgData name="Kenny Haagsman" userId="18b45eb58e870d47" providerId="LiveId" clId="{7B9D9CD6-544D-43FB-8361-623137D0AEDB}" dt="2024-10-08T13:52:36.500" v="904" actId="122"/>
          <ac:spMkLst>
            <pc:docMk/>
            <pc:sldMk cId="2484687719" sldId="430"/>
            <ac:spMk id="5" creationId="{28AF1D72-7AB6-A5CA-F892-E3635442E589}"/>
          </ac:spMkLst>
        </pc:spChg>
      </pc:sldChg>
      <pc:sldChg chg="modNotesTx">
        <pc:chgData name="Kenny Haagsman" userId="18b45eb58e870d47" providerId="LiveId" clId="{7B9D9CD6-544D-43FB-8361-623137D0AEDB}" dt="2024-10-08T14:32:11.692" v="3164" actId="113"/>
        <pc:sldMkLst>
          <pc:docMk/>
          <pc:sldMk cId="534643672" sldId="431"/>
        </pc:sldMkLst>
      </pc:sldChg>
      <pc:sldChg chg="modSp mod modNotesTx">
        <pc:chgData name="Kenny Haagsman" userId="18b45eb58e870d47" providerId="LiveId" clId="{7B9D9CD6-544D-43FB-8361-623137D0AEDB}" dt="2024-10-08T14:28:22.365" v="3067" actId="20577"/>
        <pc:sldMkLst>
          <pc:docMk/>
          <pc:sldMk cId="2530067" sldId="432"/>
        </pc:sldMkLst>
        <pc:spChg chg="mod">
          <ac:chgData name="Kenny Haagsman" userId="18b45eb58e870d47" providerId="LiveId" clId="{7B9D9CD6-544D-43FB-8361-623137D0AEDB}" dt="2024-10-08T14:03:48.375" v="1687" actId="2711"/>
          <ac:spMkLst>
            <pc:docMk/>
            <pc:sldMk cId="2530067" sldId="432"/>
            <ac:spMk id="5" creationId="{28AF1D72-7AB6-A5CA-F892-E3635442E589}"/>
          </ac:spMkLst>
        </pc:spChg>
      </pc:sldChg>
      <pc:sldChg chg="modNotesTx">
        <pc:chgData name="Kenny Haagsman" userId="18b45eb58e870d47" providerId="LiveId" clId="{7B9D9CD6-544D-43FB-8361-623137D0AEDB}" dt="2024-10-08T14:29:46.723" v="3162" actId="20577"/>
        <pc:sldMkLst>
          <pc:docMk/>
          <pc:sldMk cId="3556145127" sldId="433"/>
        </pc:sldMkLst>
      </pc:sldChg>
      <pc:sldChg chg="modSp add mod ord modNotesTx">
        <pc:chgData name="Kenny Haagsman" userId="18b45eb58e870d47" providerId="LiveId" clId="{7B9D9CD6-544D-43FB-8361-623137D0AEDB}" dt="2024-10-08T14:32:02.224" v="3163" actId="20577"/>
        <pc:sldMkLst>
          <pc:docMk/>
          <pc:sldMk cId="2623417587" sldId="434"/>
        </pc:sldMkLst>
        <pc:spChg chg="mod">
          <ac:chgData name="Kenny Haagsman" userId="18b45eb58e870d47" providerId="LiveId" clId="{7B9D9CD6-544D-43FB-8361-623137D0AEDB}" dt="2024-10-08T14:02:15.856" v="1671" actId="20577"/>
          <ac:spMkLst>
            <pc:docMk/>
            <pc:sldMk cId="2623417587" sldId="434"/>
            <ac:spMk id="2" creationId="{82785151-5ED6-C7EB-F824-7242807D88AD}"/>
          </ac:spMkLst>
        </pc:spChg>
        <pc:spChg chg="mod">
          <ac:chgData name="Kenny Haagsman" userId="18b45eb58e870d47" providerId="LiveId" clId="{7B9D9CD6-544D-43FB-8361-623137D0AEDB}" dt="2024-10-08T14:08:06.577" v="1749" actId="1076"/>
          <ac:spMkLst>
            <pc:docMk/>
            <pc:sldMk cId="2623417587" sldId="434"/>
            <ac:spMk id="5" creationId="{0C6A6B86-83A3-DCFB-1858-6033628EBC52}"/>
          </ac:spMkLst>
        </pc:spChg>
      </pc:sldChg>
      <pc:sldChg chg="add del ord">
        <pc:chgData name="Kenny Haagsman" userId="18b45eb58e870d47" providerId="LiveId" clId="{7B9D9CD6-544D-43FB-8361-623137D0AEDB}" dt="2024-10-08T14:03:16.788" v="1677" actId="47"/>
        <pc:sldMkLst>
          <pc:docMk/>
          <pc:sldMk cId="222259086" sldId="435"/>
        </pc:sldMkLst>
      </pc:sldChg>
      <pc:sldChg chg="modSp add mod modNotesTx">
        <pc:chgData name="Kenny Haagsman" userId="18b45eb58e870d47" providerId="LiveId" clId="{7B9D9CD6-544D-43FB-8361-623137D0AEDB}" dt="2024-10-08T14:27:12.432" v="3018"/>
        <pc:sldMkLst>
          <pc:docMk/>
          <pc:sldMk cId="1298752978" sldId="436"/>
        </pc:sldMkLst>
        <pc:spChg chg="mod">
          <ac:chgData name="Kenny Haagsman" userId="18b45eb58e870d47" providerId="LiveId" clId="{7B9D9CD6-544D-43FB-8361-623137D0AEDB}" dt="2024-10-08T14:02:12.228" v="1669" actId="20577"/>
          <ac:spMkLst>
            <pc:docMk/>
            <pc:sldMk cId="1298752978" sldId="436"/>
            <ac:spMk id="2" creationId="{C39C1BF0-A4F9-CD3F-AEAC-B29ADC93C3F7}"/>
          </ac:spMkLst>
        </pc:spChg>
        <pc:spChg chg="mod">
          <ac:chgData name="Kenny Haagsman" userId="18b45eb58e870d47" providerId="LiveId" clId="{7B9D9CD6-544D-43FB-8361-623137D0AEDB}" dt="2024-10-08T14:07:59.758" v="1748" actId="1076"/>
          <ac:spMkLst>
            <pc:docMk/>
            <pc:sldMk cId="1298752978" sldId="436"/>
            <ac:spMk id="5" creationId="{578CB671-7A16-172F-66EC-CB67C8189629}"/>
          </ac:spMkLst>
        </pc:spChg>
      </pc:sldChg>
      <pc:sldChg chg="modSp add mod ord modNotesTx">
        <pc:chgData name="Kenny Haagsman" userId="18b45eb58e870d47" providerId="LiveId" clId="{7B9D9CD6-544D-43FB-8361-623137D0AEDB}" dt="2024-10-08T14:26:27.602" v="2977" actId="20577"/>
        <pc:sldMkLst>
          <pc:docMk/>
          <pc:sldMk cId="635976682" sldId="437"/>
        </pc:sldMkLst>
        <pc:spChg chg="mod">
          <ac:chgData name="Kenny Haagsman" userId="18b45eb58e870d47" providerId="LiveId" clId="{7B9D9CD6-544D-43FB-8361-623137D0AEDB}" dt="2024-10-08T14:14:30.706" v="2590" actId="20577"/>
          <ac:spMkLst>
            <pc:docMk/>
            <pc:sldMk cId="635976682" sldId="437"/>
            <ac:spMk id="2" creationId="{6E3C160C-973E-B303-41C4-F56746915661}"/>
          </ac:spMkLst>
        </pc:spChg>
        <pc:spChg chg="mod">
          <ac:chgData name="Kenny Haagsman" userId="18b45eb58e870d47" providerId="LiveId" clId="{7B9D9CD6-544D-43FB-8361-623137D0AEDB}" dt="2024-10-08T14:14:39.854" v="2595" actId="1076"/>
          <ac:spMkLst>
            <pc:docMk/>
            <pc:sldMk cId="635976682" sldId="437"/>
            <ac:spMk id="5" creationId="{78A273F3-EB04-7BC2-88FB-4887D24DA9E8}"/>
          </ac:spMkLst>
        </pc:spChg>
      </pc:sldChg>
      <pc:sldChg chg="modSp add mod modNotesTx">
        <pc:chgData name="Kenny Haagsman" userId="18b45eb58e870d47" providerId="LiveId" clId="{7B9D9CD6-544D-43FB-8361-623137D0AEDB}" dt="2024-10-08T14:29:27.834" v="3145" actId="20577"/>
        <pc:sldMkLst>
          <pc:docMk/>
          <pc:sldMk cId="1498216979" sldId="438"/>
        </pc:sldMkLst>
        <pc:spChg chg="mod">
          <ac:chgData name="Kenny Haagsman" userId="18b45eb58e870d47" providerId="LiveId" clId="{7B9D9CD6-544D-43FB-8361-623137D0AEDB}" dt="2024-10-08T14:29:02.765" v="3081" actId="20577"/>
          <ac:spMkLst>
            <pc:docMk/>
            <pc:sldMk cId="1498216979" sldId="438"/>
            <ac:spMk id="2" creationId="{9C610CA7-D23B-132E-11B4-40DFD5CE8BA5}"/>
          </ac:spMkLst>
        </pc:spChg>
        <pc:spChg chg="mod">
          <ac:chgData name="Kenny Haagsman" userId="18b45eb58e870d47" providerId="LiveId" clId="{7B9D9CD6-544D-43FB-8361-623137D0AEDB}" dt="2024-10-08T14:29:08.219" v="3083" actId="5793"/>
          <ac:spMkLst>
            <pc:docMk/>
            <pc:sldMk cId="1498216979" sldId="438"/>
            <ac:spMk id="5" creationId="{72181F39-93C6-521D-32F9-7F402600B01E}"/>
          </ac:spMkLst>
        </pc:spChg>
      </pc:sldChg>
      <pc:sldChg chg="delSp add mod modNotesTx">
        <pc:chgData name="Kenny Haagsman" userId="18b45eb58e870d47" providerId="LiveId" clId="{7B9D9CD6-544D-43FB-8361-623137D0AEDB}" dt="2024-10-08T14:48:02.251" v="3249" actId="20577"/>
        <pc:sldMkLst>
          <pc:docMk/>
          <pc:sldMk cId="458847959" sldId="439"/>
        </pc:sldMkLst>
        <pc:picChg chg="del">
          <ac:chgData name="Kenny Haagsman" userId="18b45eb58e870d47" providerId="LiveId" clId="{7B9D9CD6-544D-43FB-8361-623137D0AEDB}" dt="2024-10-08T14:47:32.989" v="3169" actId="478"/>
          <ac:picMkLst>
            <pc:docMk/>
            <pc:sldMk cId="458847959" sldId="439"/>
            <ac:picMk id="12" creationId="{DA645A79-AE1D-C39D-3AFA-4D816A393D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1386840" cy="252333"/>
          </a:xfrm>
          <a:prstGeom prst="rect">
            <a:avLst/>
          </a:prstGeom>
        </p:spPr>
        <p:txBody>
          <a:bodyPr vert="horz" lIns="47018" tIns="23509" rIns="47018" bIns="23509" rtlCol="0"/>
          <a:lstStyle>
            <a:lvl1pPr algn="l">
              <a:defRPr sz="600"/>
            </a:lvl1pPr>
          </a:lstStyle>
          <a:p>
            <a:endParaRPr lang="nl-NL"/>
          </a:p>
        </p:txBody>
      </p:sp>
      <p:sp>
        <p:nvSpPr>
          <p:cNvPr id="3" name="Tijdelijke aanduiding voor datum 2"/>
          <p:cNvSpPr>
            <a:spLocks noGrp="1"/>
          </p:cNvSpPr>
          <p:nvPr>
            <p:ph type="dt" idx="1"/>
          </p:nvPr>
        </p:nvSpPr>
        <p:spPr>
          <a:xfrm>
            <a:off x="1812819" y="0"/>
            <a:ext cx="1386840" cy="252333"/>
          </a:xfrm>
          <a:prstGeom prst="rect">
            <a:avLst/>
          </a:prstGeom>
        </p:spPr>
        <p:txBody>
          <a:bodyPr vert="horz" lIns="47018" tIns="23509" rIns="47018" bIns="23509" rtlCol="0"/>
          <a:lstStyle>
            <a:lvl1pPr algn="r">
              <a:defRPr sz="600"/>
            </a:lvl1pPr>
          </a:lstStyle>
          <a:p>
            <a:fld id="{F09C1336-E5DE-46B1-A50E-A5926FD5C6C4}" type="datetimeFigureOut">
              <a:rPr lang="nl-NL" smtClean="0"/>
              <a:t>8-10-2024</a:t>
            </a:fld>
            <a:endParaRPr lang="nl-NL"/>
          </a:p>
        </p:txBody>
      </p:sp>
      <p:sp>
        <p:nvSpPr>
          <p:cNvPr id="4" name="Tijdelijke aanduiding voor dia-afbeelding 3"/>
          <p:cNvSpPr>
            <a:spLocks noGrp="1" noRot="1" noChangeAspect="1"/>
          </p:cNvSpPr>
          <p:nvPr>
            <p:ph type="sldImg" idx="2"/>
          </p:nvPr>
        </p:nvSpPr>
        <p:spPr>
          <a:xfrm>
            <a:off x="92075" y="628650"/>
            <a:ext cx="3016250" cy="1697038"/>
          </a:xfrm>
          <a:prstGeom prst="rect">
            <a:avLst/>
          </a:prstGeom>
          <a:noFill/>
          <a:ln w="12700">
            <a:solidFill>
              <a:prstClr val="black"/>
            </a:solidFill>
          </a:ln>
        </p:spPr>
        <p:txBody>
          <a:bodyPr vert="horz" lIns="47018" tIns="23509" rIns="47018" bIns="23509" rtlCol="0" anchor="ctr"/>
          <a:lstStyle/>
          <a:p>
            <a:endParaRPr lang="nl-NL"/>
          </a:p>
        </p:txBody>
      </p:sp>
      <p:sp>
        <p:nvSpPr>
          <p:cNvPr id="5" name="Tijdelijke aanduiding voor notities 4"/>
          <p:cNvSpPr>
            <a:spLocks noGrp="1"/>
          </p:cNvSpPr>
          <p:nvPr>
            <p:ph type="body" sz="quarter" idx="3"/>
          </p:nvPr>
        </p:nvSpPr>
        <p:spPr>
          <a:xfrm>
            <a:off x="320040" y="2420302"/>
            <a:ext cx="2560320" cy="1980248"/>
          </a:xfrm>
          <a:prstGeom prst="rect">
            <a:avLst/>
          </a:prstGeom>
        </p:spPr>
        <p:txBody>
          <a:bodyPr vert="horz" lIns="47018" tIns="23509" rIns="47018" bIns="2350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4776867"/>
            <a:ext cx="1386840" cy="252333"/>
          </a:xfrm>
          <a:prstGeom prst="rect">
            <a:avLst/>
          </a:prstGeom>
        </p:spPr>
        <p:txBody>
          <a:bodyPr vert="horz" lIns="47018" tIns="23509" rIns="47018" bIns="23509" rtlCol="0" anchor="b"/>
          <a:lstStyle>
            <a:lvl1pPr algn="l">
              <a:defRPr sz="600"/>
            </a:lvl1pPr>
          </a:lstStyle>
          <a:p>
            <a:endParaRPr lang="nl-NL"/>
          </a:p>
        </p:txBody>
      </p:sp>
      <p:sp>
        <p:nvSpPr>
          <p:cNvPr id="7" name="Tijdelijke aanduiding voor dianummer 6"/>
          <p:cNvSpPr>
            <a:spLocks noGrp="1"/>
          </p:cNvSpPr>
          <p:nvPr>
            <p:ph type="sldNum" sz="quarter" idx="5"/>
          </p:nvPr>
        </p:nvSpPr>
        <p:spPr>
          <a:xfrm>
            <a:off x="1812819" y="4776867"/>
            <a:ext cx="1386840" cy="252333"/>
          </a:xfrm>
          <a:prstGeom prst="rect">
            <a:avLst/>
          </a:prstGeom>
        </p:spPr>
        <p:txBody>
          <a:bodyPr vert="horz" lIns="47018" tIns="23509" rIns="47018" bIns="23509" rtlCol="0" anchor="b"/>
          <a:lstStyle>
            <a:lvl1pPr algn="r">
              <a:defRPr sz="600"/>
            </a:lvl1pPr>
          </a:lstStyle>
          <a:p>
            <a:fld id="{DE0247C9-9BEB-454C-8FB3-3EA463629412}" type="slidenum">
              <a:rPr lang="nl-NL" smtClean="0"/>
              <a:t>‹nr.›</a:t>
            </a:fld>
            <a:endParaRPr lang="nl-NL"/>
          </a:p>
        </p:txBody>
      </p:sp>
    </p:spTree>
    <p:extLst>
      <p:ext uri="{BB962C8B-B14F-4D97-AF65-F5344CB8AC3E}">
        <p14:creationId xmlns:p14="http://schemas.microsoft.com/office/powerpoint/2010/main" val="392647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Voorbereidingen:</a:t>
            </a:r>
          </a:p>
          <a:p>
            <a:r>
              <a:rPr lang="nl-NL" u="sng" dirty="0"/>
              <a:t>Opstelling klas</a:t>
            </a:r>
            <a:r>
              <a:rPr lang="nl-NL" u="none" dirty="0"/>
              <a:t>: </a:t>
            </a:r>
            <a:r>
              <a:rPr lang="nl-NL" dirty="0"/>
              <a:t>U-vorm of halve cirkel. Creëren van een ‘wij’ gevoel.</a:t>
            </a:r>
          </a:p>
          <a:p>
            <a:r>
              <a:rPr lang="nl-NL" dirty="0"/>
              <a:t>Aanvangsniveau: 2 (1-5)</a:t>
            </a:r>
          </a:p>
          <a:p>
            <a:endParaRPr lang="nl-NL" dirty="0"/>
          </a:p>
          <a:p>
            <a:r>
              <a:rPr lang="nl-NL" u="sng" dirty="0"/>
              <a:t>Werkvormen</a:t>
            </a:r>
            <a:r>
              <a:rPr lang="nl-NL" dirty="0"/>
              <a:t>: onderwijsleergesprek, opdrachtvormen, discussievorm, evaluatie en reflectie</a:t>
            </a:r>
          </a:p>
          <a:p>
            <a:endParaRPr lang="nl-NL" dirty="0"/>
          </a:p>
          <a:p>
            <a:r>
              <a:rPr lang="nl-NL" u="sng" dirty="0"/>
              <a:t>Leeractiviteiten</a:t>
            </a:r>
            <a:r>
              <a:rPr lang="nl-NL" dirty="0"/>
              <a:t>: lezen, onderzoeken, praten, luisteren, zien</a:t>
            </a:r>
          </a:p>
          <a:p>
            <a:endParaRPr lang="nl-NL" dirty="0"/>
          </a:p>
          <a:p>
            <a:r>
              <a:rPr lang="nl-NL" u="sng" dirty="0"/>
              <a:t>Onderwijsleermiddelen</a:t>
            </a:r>
            <a:r>
              <a:rPr lang="nl-NL" dirty="0"/>
              <a:t>:</a:t>
            </a:r>
          </a:p>
          <a:p>
            <a:r>
              <a:rPr lang="nl-NL" dirty="0"/>
              <a:t>Presentatie over identiteit en zelfbewustzijn </a:t>
            </a:r>
          </a:p>
          <a:p>
            <a:r>
              <a:rPr lang="nl-NL" dirty="0"/>
              <a:t>Werkboek IJzersterk </a:t>
            </a:r>
          </a:p>
          <a:p>
            <a:r>
              <a:rPr lang="nl-NL" dirty="0"/>
              <a:t>Set fotokaarten </a:t>
            </a:r>
          </a:p>
          <a:p>
            <a:r>
              <a:rPr lang="nl-NL" dirty="0"/>
              <a:t>Set hamvragen </a:t>
            </a:r>
          </a:p>
          <a:p>
            <a:r>
              <a:rPr lang="nl-NL" dirty="0"/>
              <a:t>Flipover papier </a:t>
            </a:r>
          </a:p>
          <a:p>
            <a:r>
              <a:rPr lang="nl-NL" dirty="0"/>
              <a:t>Post-its </a:t>
            </a:r>
          </a:p>
          <a:p>
            <a:r>
              <a:rPr lang="nl-NL" dirty="0"/>
              <a:t>Tablet/laptop </a:t>
            </a:r>
          </a:p>
          <a:p>
            <a:r>
              <a:rPr lang="nl-NL" dirty="0"/>
              <a:t>Internetverbinding </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1</a:t>
            </a:fld>
            <a:endParaRPr lang="nl-NL"/>
          </a:p>
        </p:txBody>
      </p:sp>
    </p:spTree>
    <p:extLst>
      <p:ext uri="{BB962C8B-B14F-4D97-AF65-F5344CB8AC3E}">
        <p14:creationId xmlns:p14="http://schemas.microsoft.com/office/powerpoint/2010/main" val="2114279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Leerstap 3</a:t>
            </a:r>
          </a:p>
          <a:p>
            <a:r>
              <a:rPr lang="nl-NL" b="1" dirty="0"/>
              <a:t>(20 min)</a:t>
            </a:r>
          </a:p>
          <a:p>
            <a:r>
              <a:rPr lang="nl-NL" b="1" dirty="0"/>
              <a:t>(totaal 77 min)</a:t>
            </a:r>
          </a:p>
          <a:p>
            <a:r>
              <a:rPr lang="nl-NL" b="1" dirty="0"/>
              <a:t>OLG</a:t>
            </a:r>
          </a:p>
          <a:p>
            <a:r>
              <a:rPr lang="nl-NL" b="0" dirty="0"/>
              <a:t>Geef een korte uitleg over waarden en normen en geef voorbeelden van waarden en normen.</a:t>
            </a:r>
          </a:p>
          <a:p>
            <a:r>
              <a:rPr lang="nl-NL" b="0" dirty="0"/>
              <a:t>Laat de leerlingen vervolgens zelf nadenken over hun eigen waarden en normen en laat hen dit opschrijven in het werkboek op blz. 22</a:t>
            </a:r>
          </a:p>
          <a:p>
            <a:r>
              <a:rPr lang="nl-NL" b="0" dirty="0"/>
              <a:t>Laat de leerling vijf waarden opschrijven en geef hen de tijd om daar normen bij te bedenken.</a:t>
            </a:r>
          </a:p>
          <a:p>
            <a:endParaRPr lang="nl-NL" b="0" dirty="0"/>
          </a:p>
          <a:p>
            <a:r>
              <a:rPr lang="nl-NL" dirty="0"/>
              <a:t>Om te werken aan je zelfbewustzijn ga je onderzoeken wat jij belangrijk vindt in het leven. Dit noem je persoonlijke waarden en jij koppelt er een norm aan. Anders gezegd een leefregel aan jouw waarde. Waarden en normen is vaak een gespreksonderwerp, maar mensen weten vaak niet hoe ze ook kunnen leven naar hun waarden. </a:t>
            </a:r>
          </a:p>
          <a:p>
            <a:r>
              <a:rPr lang="nl-NL" dirty="0"/>
              <a:t>Waarom is dit belangrijk? Als je bewust nadenkt over wat jij belangrijk vindt, dan raak je minder snel afgeleid van andere dingen en van wat anderen van je vinden. Je leeft tenslotte jouw leven op basis van jouw regels. Denk bijvoorbeeld aan de dingen die je graag doet, waar ben je in geïnteresseerd of waar ben je van overtuigd. </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10</a:t>
            </a:fld>
            <a:endParaRPr lang="nl-NL"/>
          </a:p>
        </p:txBody>
      </p:sp>
    </p:spTree>
    <p:extLst>
      <p:ext uri="{BB962C8B-B14F-4D97-AF65-F5344CB8AC3E}">
        <p14:creationId xmlns:p14="http://schemas.microsoft.com/office/powerpoint/2010/main" val="12734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94200-E1DE-A25C-3069-AF2D856609A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103772-84EA-B895-33A4-E7AD12FB9DD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1742008-41A4-E072-05DA-EA4454060E3F}"/>
              </a:ext>
            </a:extLst>
          </p:cNvPr>
          <p:cNvSpPr>
            <a:spLocks noGrp="1"/>
          </p:cNvSpPr>
          <p:nvPr>
            <p:ph type="body" idx="1"/>
          </p:nvPr>
        </p:nvSpPr>
        <p:spPr/>
        <p:txBody>
          <a:bodyPr/>
          <a:lstStyle/>
          <a:p>
            <a:r>
              <a:rPr lang="nl-NL" b="1" dirty="0"/>
              <a:t>Leerstap 4 </a:t>
            </a:r>
          </a:p>
          <a:p>
            <a:r>
              <a:rPr lang="nl-NL" b="1" dirty="0"/>
              <a:t>(5 min)</a:t>
            </a:r>
          </a:p>
          <a:p>
            <a:r>
              <a:rPr lang="nl-NL" b="1" dirty="0"/>
              <a:t>(totaal  82 min)</a:t>
            </a:r>
          </a:p>
          <a:p>
            <a:endParaRPr lang="nl-NL" b="1" dirty="0"/>
          </a:p>
          <a:p>
            <a:r>
              <a:rPr lang="nl-NL" b="0" dirty="0"/>
              <a:t>Huiswerk opdracht om in te leveren. Tijdens de les alleen de uitleg van de opdracht geven.</a:t>
            </a:r>
          </a:p>
          <a:p>
            <a:endParaRPr lang="nl-NL" b="1" dirty="0"/>
          </a:p>
          <a:p>
            <a:r>
              <a:rPr lang="nl-NL" dirty="0"/>
              <a:t>De leerling schrijft een persoonlijk verhaal over wie hij of zij is om bewust te worden van zijn of haar identiteit.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de leerlingen dit als opdracht inleveren en bespreek individueel. Er kan ook gekozen worden om dit met buddyparen te bespreken.</a:t>
            </a:r>
          </a:p>
          <a:p>
            <a:endParaRPr lang="nl-NL" dirty="0"/>
          </a:p>
        </p:txBody>
      </p:sp>
      <p:sp>
        <p:nvSpPr>
          <p:cNvPr id="4" name="Tijdelijke aanduiding voor dianummer 3">
            <a:extLst>
              <a:ext uri="{FF2B5EF4-FFF2-40B4-BE49-F238E27FC236}">
                <a16:creationId xmlns:a16="http://schemas.microsoft.com/office/drawing/2014/main" id="{73442F5D-08CB-E2F4-21C4-353F965F012C}"/>
              </a:ext>
            </a:extLst>
          </p:cNvPr>
          <p:cNvSpPr>
            <a:spLocks noGrp="1"/>
          </p:cNvSpPr>
          <p:nvPr>
            <p:ph type="sldNum" sz="quarter" idx="5"/>
          </p:nvPr>
        </p:nvSpPr>
        <p:spPr/>
        <p:txBody>
          <a:bodyPr/>
          <a:lstStyle/>
          <a:p>
            <a:fld id="{DE0247C9-9BEB-454C-8FB3-3EA463629412}" type="slidenum">
              <a:rPr lang="nl-NL" smtClean="0"/>
              <a:t>11</a:t>
            </a:fld>
            <a:endParaRPr lang="nl-NL"/>
          </a:p>
        </p:txBody>
      </p:sp>
    </p:spTree>
    <p:extLst>
      <p:ext uri="{BB962C8B-B14F-4D97-AF65-F5344CB8AC3E}">
        <p14:creationId xmlns:p14="http://schemas.microsoft.com/office/powerpoint/2010/main" val="1018834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BAB52-E11D-4B7B-6459-3702D218C4C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3E324EA-7B5E-4D7A-B088-BE7AC2AE6D4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14B3603-1641-D1B3-1B15-409B82070DC8}"/>
              </a:ext>
            </a:extLst>
          </p:cNvPr>
          <p:cNvSpPr>
            <a:spLocks noGrp="1"/>
          </p:cNvSpPr>
          <p:nvPr>
            <p:ph type="body" idx="1"/>
          </p:nvPr>
        </p:nvSpPr>
        <p:spPr/>
        <p:txBody>
          <a:bodyPr/>
          <a:lstStyle/>
          <a:p>
            <a:r>
              <a:rPr lang="nl-NL" b="1" dirty="0"/>
              <a:t>Leerstap 5</a:t>
            </a:r>
          </a:p>
          <a:p>
            <a:r>
              <a:rPr lang="nl-NL" b="1" dirty="0"/>
              <a:t>(10 min voor beide uitdagingen)</a:t>
            </a:r>
          </a:p>
          <a:p>
            <a:r>
              <a:rPr lang="nl-NL" b="1" dirty="0"/>
              <a:t>(totaal 92 min)</a:t>
            </a:r>
          </a:p>
          <a:p>
            <a:endParaRPr lang="nl-NL" b="1" dirty="0"/>
          </a:p>
          <a:p>
            <a:r>
              <a:rPr lang="nl-NL" dirty="0"/>
              <a:t>Als je jezelf beter wilt leren kennen dan is het goed om regelmatig stil te staan bij je ervaringen.</a:t>
            </a:r>
          </a:p>
          <a:p>
            <a:r>
              <a:rPr lang="nl-NL" dirty="0"/>
              <a:t>Gebruik de vragen in je werkboek op blz. 25</a:t>
            </a:r>
          </a:p>
          <a:p>
            <a:endParaRPr lang="nl-NL" dirty="0"/>
          </a:p>
          <a:p>
            <a:r>
              <a:rPr lang="nl-NL" dirty="0"/>
              <a:t>De docent kan zelf bepalen in welke vorm deze opdracht besproken wordt. Dit kan klassikaal of individueel. Tip: Kijk goed naar de dynamiek in de klas. Als er onvoldoende sociale veiligheid is dan kan er beter gekozen worden voor een individuele nabespreking.</a:t>
            </a:r>
          </a:p>
          <a:p>
            <a:r>
              <a:rPr lang="nl-NL" b="1" dirty="0"/>
              <a:t>Aandachtspunten:</a:t>
            </a:r>
          </a:p>
          <a:p>
            <a:r>
              <a:rPr lang="nl-NL" dirty="0"/>
              <a:t>! Respecteer gevoelige onderwerpen van leerlingen bij het bespreken van persoonlijke ervaringen. Een eigen persoonlijke ervaring kan de leerlingen inspireren om ook iets te delen. </a:t>
            </a:r>
          </a:p>
          <a:p>
            <a:r>
              <a:rPr lang="nl-NL" dirty="0"/>
              <a:t>! Streef naar een veilige en respectvolle sfeer in de klas </a:t>
            </a:r>
          </a:p>
          <a:p>
            <a:endParaRPr lang="nl-NL" dirty="0"/>
          </a:p>
          <a:p>
            <a:r>
              <a:rPr lang="nl-NL" b="1" dirty="0"/>
              <a:t>Opdrachtvorm: </a:t>
            </a:r>
          </a:p>
          <a:p>
            <a:pPr marL="171450" indent="-171450">
              <a:buFontTx/>
              <a:buChar char="-"/>
            </a:pPr>
            <a:r>
              <a:rPr lang="nl-NL" dirty="0"/>
              <a:t>Geef de leerling een opdracht om uitdaging 1 en 2 de komende periode te maken </a:t>
            </a:r>
          </a:p>
          <a:p>
            <a:pPr marL="171450" indent="-171450">
              <a:buFontTx/>
              <a:buChar char="-"/>
            </a:pPr>
            <a:r>
              <a:rPr lang="nl-NL" dirty="0"/>
              <a:t>De leerling werkt evt. samen met een buddy </a:t>
            </a:r>
          </a:p>
          <a:p>
            <a:pPr marL="171450" indent="-171450">
              <a:buFontTx/>
              <a:buChar char="-"/>
            </a:pPr>
            <a:r>
              <a:rPr lang="nl-NL" dirty="0"/>
              <a:t>Moedig de leerling aan om in gesprek te gaan met ouders, mentoren of vrienden </a:t>
            </a:r>
          </a:p>
          <a:p>
            <a:pPr marL="171450" indent="-171450">
              <a:buFontTx/>
              <a:buChar char="-"/>
            </a:pPr>
            <a:r>
              <a:rPr lang="nl-NL" dirty="0"/>
              <a:t>Plan individuele gesprekken met leerlingen over de opdracht en koppel regelmatig terug. Vraag naar de voortgang. </a:t>
            </a:r>
          </a:p>
          <a:p>
            <a:pPr marL="171450" indent="-171450">
              <a:buFontTx/>
              <a:buChar char="-"/>
            </a:pPr>
            <a:r>
              <a:rPr lang="nl-NL" dirty="0"/>
              <a:t>Evalueer de opdracht bij de eerstvolgende mentorles. Houd rekening met gevoelige onderwerpen die mogelijk niet in de klas gedeeld willen worden. </a:t>
            </a:r>
          </a:p>
          <a:p>
            <a:pPr marL="171450" indent="-171450">
              <a:buFontTx/>
              <a:buChar char="-"/>
            </a:pPr>
            <a:r>
              <a:rPr lang="nl-NL" dirty="0"/>
              <a:t>Streef altijd naar een veilige leeromgeving waarbij de leerling het gevoel krijgt deze onderwerpen wel te delen </a:t>
            </a:r>
          </a:p>
        </p:txBody>
      </p:sp>
      <p:sp>
        <p:nvSpPr>
          <p:cNvPr id="4" name="Tijdelijke aanduiding voor dianummer 3">
            <a:extLst>
              <a:ext uri="{FF2B5EF4-FFF2-40B4-BE49-F238E27FC236}">
                <a16:creationId xmlns:a16="http://schemas.microsoft.com/office/drawing/2014/main" id="{164C0096-B1F2-3612-8B82-02276EC945E8}"/>
              </a:ext>
            </a:extLst>
          </p:cNvPr>
          <p:cNvSpPr>
            <a:spLocks noGrp="1"/>
          </p:cNvSpPr>
          <p:nvPr>
            <p:ph type="sldNum" sz="quarter" idx="5"/>
          </p:nvPr>
        </p:nvSpPr>
        <p:spPr/>
        <p:txBody>
          <a:bodyPr/>
          <a:lstStyle/>
          <a:p>
            <a:fld id="{DE0247C9-9BEB-454C-8FB3-3EA463629412}" type="slidenum">
              <a:rPr lang="nl-NL" smtClean="0"/>
              <a:t>12</a:t>
            </a:fld>
            <a:endParaRPr lang="nl-NL"/>
          </a:p>
        </p:txBody>
      </p:sp>
    </p:spTree>
    <p:extLst>
      <p:ext uri="{BB962C8B-B14F-4D97-AF65-F5344CB8AC3E}">
        <p14:creationId xmlns:p14="http://schemas.microsoft.com/office/powerpoint/2010/main" val="4581667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6D6E4-669C-F676-DDBF-E50027BBFB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A72E756-E067-ED61-51CE-8544706F8B7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CD5B16A-0F32-772F-AC6F-A71C9CC55EC3}"/>
              </a:ext>
            </a:extLst>
          </p:cNvPr>
          <p:cNvSpPr>
            <a:spLocks noGrp="1"/>
          </p:cNvSpPr>
          <p:nvPr>
            <p:ph type="body" idx="1"/>
          </p:nvPr>
        </p:nvSpPr>
        <p:spPr/>
        <p:txBody>
          <a:bodyPr/>
          <a:lstStyle/>
          <a:p>
            <a:r>
              <a:rPr lang="nl-NL" b="1" dirty="0"/>
              <a:t>Leerstap 5</a:t>
            </a:r>
          </a:p>
          <a:p>
            <a:r>
              <a:rPr lang="nl-NL" b="1" dirty="0"/>
              <a:t>(10 min voor beide uitdagingen)</a:t>
            </a:r>
          </a:p>
          <a:p>
            <a:r>
              <a:rPr lang="nl-NL" b="1" dirty="0"/>
              <a:t>(totaal 92 min)</a:t>
            </a:r>
          </a:p>
          <a:p>
            <a:endParaRPr lang="nl-NL" b="1" dirty="0"/>
          </a:p>
          <a:p>
            <a:r>
              <a:rPr lang="nl-NL" dirty="0"/>
              <a:t>Als je jezelf beter wilt leren kennen dan is het goed om regelmatig stil te staan bij je ervaringen.</a:t>
            </a:r>
          </a:p>
          <a:p>
            <a:r>
              <a:rPr lang="nl-NL" dirty="0"/>
              <a:t>Gebruik de vragen in je werkboek op blz. 25</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docent kan zelf bepalen in welke vorm deze opdracht besproken wordt. Dit kan klassikaal of individueel. Tip: Kijk goed naar de dynamiek in de klas. Als er onvoldoende sociale veiligheid is dan kan er beter gekozen worden voor een individuele nabespreking.</a:t>
            </a:r>
          </a:p>
          <a:p>
            <a:endParaRPr lang="nl-NL" dirty="0"/>
          </a:p>
          <a:p>
            <a:r>
              <a:rPr lang="nl-NL" dirty="0"/>
              <a:t>Opdrachtvorm: </a:t>
            </a:r>
          </a:p>
          <a:p>
            <a:pPr marL="171450" indent="-171450">
              <a:buFontTx/>
              <a:buChar char="-"/>
            </a:pPr>
            <a:r>
              <a:rPr lang="nl-NL" dirty="0"/>
              <a:t>Geef de leerling een opdracht om uitdaging 1 en 2 de komende periode te maken </a:t>
            </a:r>
          </a:p>
          <a:p>
            <a:pPr marL="171450" indent="-171450">
              <a:buFontTx/>
              <a:buChar char="-"/>
            </a:pPr>
            <a:r>
              <a:rPr lang="nl-NL" dirty="0"/>
              <a:t>De leerling werkt evt. samen met een buddy </a:t>
            </a:r>
          </a:p>
          <a:p>
            <a:pPr marL="171450" indent="-171450">
              <a:buFontTx/>
              <a:buChar char="-"/>
            </a:pPr>
            <a:r>
              <a:rPr lang="nl-NL" dirty="0"/>
              <a:t>Moedig de leerling aan om in gesprek te gaan met ouders, mentoren of vrienden </a:t>
            </a:r>
          </a:p>
          <a:p>
            <a:pPr marL="171450" indent="-171450">
              <a:buFontTx/>
              <a:buChar char="-"/>
            </a:pPr>
            <a:r>
              <a:rPr lang="nl-NL" dirty="0"/>
              <a:t>Plan individuele gesprekken met leerlingen over de opdracht en koppel regelmatig terug. Vraag naar de voortgang. </a:t>
            </a:r>
          </a:p>
          <a:p>
            <a:pPr marL="171450" indent="-171450">
              <a:buFontTx/>
              <a:buChar char="-"/>
            </a:pPr>
            <a:r>
              <a:rPr lang="nl-NL" dirty="0"/>
              <a:t>Evalueer de opdracht bij de eerstvolgende mentorles. Houd rekening met gevoelige onderwerpen die mogelijk niet in de klas gedeeld willen worden. </a:t>
            </a:r>
          </a:p>
          <a:p>
            <a:pPr marL="171450" indent="-171450">
              <a:buFontTx/>
              <a:buChar char="-"/>
            </a:pPr>
            <a:r>
              <a:rPr lang="nl-NL" dirty="0"/>
              <a:t>Streef altijd naar een veilige leeromgeving waarbij de leerling het gevoel krijgt deze onderwerpen wel te delen </a:t>
            </a:r>
          </a:p>
          <a:p>
            <a:endParaRPr lang="nl-NL" dirty="0"/>
          </a:p>
        </p:txBody>
      </p:sp>
      <p:sp>
        <p:nvSpPr>
          <p:cNvPr id="4" name="Tijdelijke aanduiding voor dianummer 3">
            <a:extLst>
              <a:ext uri="{FF2B5EF4-FFF2-40B4-BE49-F238E27FC236}">
                <a16:creationId xmlns:a16="http://schemas.microsoft.com/office/drawing/2014/main" id="{03E3376A-0570-E619-E995-F062C9D7DE30}"/>
              </a:ext>
            </a:extLst>
          </p:cNvPr>
          <p:cNvSpPr>
            <a:spLocks noGrp="1"/>
          </p:cNvSpPr>
          <p:nvPr>
            <p:ph type="sldNum" sz="quarter" idx="5"/>
          </p:nvPr>
        </p:nvSpPr>
        <p:spPr/>
        <p:txBody>
          <a:bodyPr/>
          <a:lstStyle/>
          <a:p>
            <a:fld id="{DE0247C9-9BEB-454C-8FB3-3EA463629412}" type="slidenum">
              <a:rPr lang="nl-NL" smtClean="0"/>
              <a:t>13</a:t>
            </a:fld>
            <a:endParaRPr lang="nl-NL"/>
          </a:p>
        </p:txBody>
      </p:sp>
    </p:spTree>
    <p:extLst>
      <p:ext uri="{BB962C8B-B14F-4D97-AF65-F5344CB8AC3E}">
        <p14:creationId xmlns:p14="http://schemas.microsoft.com/office/powerpoint/2010/main" val="3606488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(5 min) Lesafronding</a:t>
            </a:r>
          </a:p>
          <a:p>
            <a:r>
              <a:rPr lang="nl-NL" b="1" dirty="0"/>
              <a:t>(totaal 98 min)</a:t>
            </a:r>
          </a:p>
          <a:p>
            <a:r>
              <a:rPr lang="nl-NL" dirty="0"/>
              <a:t>Herhaal nog een keer het resultaat wat behaald moest worden.</a:t>
            </a:r>
          </a:p>
          <a:p>
            <a:endParaRPr lang="nl-NL" dirty="0"/>
          </a:p>
          <a:p>
            <a:r>
              <a:rPr lang="nl-NL" b="1" dirty="0"/>
              <a:t>Samenvatting:</a:t>
            </a:r>
          </a:p>
          <a:p>
            <a:r>
              <a:rPr lang="nl-NL" dirty="0"/>
              <a:t>Het ontwikkelen van een sterke identiteit en zelfbewustzijn is cruciaal voor persoonlijke groei en veerkracht. </a:t>
            </a:r>
          </a:p>
          <a:p>
            <a:r>
              <a:rPr lang="nl-NL" dirty="0"/>
              <a:t>Door je eigen waarden en doelen te begrijpen, kun je keuzes maken op basis van hoe jij je leven wilt leven. </a:t>
            </a:r>
          </a:p>
          <a:p>
            <a:r>
              <a:rPr lang="nl-NL" dirty="0"/>
              <a:t>Door te reflecteren begrijp je je eigen waarden en doelen </a:t>
            </a:r>
          </a:p>
          <a:p>
            <a:r>
              <a:rPr lang="nl-NL" dirty="0"/>
              <a:t>Door te weten wie je echt bent en dit te accepteren versterk je je zelfvertrouwen en mentale veerkracht. </a:t>
            </a:r>
          </a:p>
          <a:p>
            <a:r>
              <a:rPr lang="nl-NL" dirty="0"/>
              <a:t>Door te weten wat je kwaliteiten zijn, kan je beter en effectiever met uitdagingen omgaan </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14</a:t>
            </a:fld>
            <a:endParaRPr lang="nl-NL"/>
          </a:p>
        </p:txBody>
      </p:sp>
    </p:spTree>
    <p:extLst>
      <p:ext uri="{BB962C8B-B14F-4D97-AF65-F5344CB8AC3E}">
        <p14:creationId xmlns:p14="http://schemas.microsoft.com/office/powerpoint/2010/main" val="758103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(5 min) </a:t>
            </a:r>
          </a:p>
          <a:p>
            <a:r>
              <a:rPr lang="nl-NL" b="1" dirty="0"/>
              <a:t>(totaal 103 min)</a:t>
            </a:r>
          </a:p>
          <a:p>
            <a:r>
              <a:rPr lang="nl-NL" dirty="0"/>
              <a:t>Stel een aantal korte reflectievragen aan het einde van de les.</a:t>
            </a:r>
          </a:p>
          <a:p>
            <a:r>
              <a:rPr lang="nl-NL" dirty="0"/>
              <a:t>Stel een aantal controle vragen over de onderwerpen. Controleer of het resultaat behaald is.</a:t>
            </a:r>
          </a:p>
          <a:p>
            <a:r>
              <a:rPr lang="nl-NL" dirty="0"/>
              <a:t>Geef aan of er goed is gewerkt of dat er ruimte voor verbetering is.</a:t>
            </a:r>
          </a:p>
          <a:p>
            <a:endParaRPr lang="nl-NL" dirty="0"/>
          </a:p>
          <a:p>
            <a:r>
              <a:rPr lang="nl-NL" dirty="0"/>
              <a:t>Houd een kort samenvatting van de les en laat de leerlingen evalueren en reflecteren. Gebruik de onderstaande vragen als leidraad: </a:t>
            </a:r>
          </a:p>
          <a:p>
            <a:r>
              <a:rPr lang="nl-NL" dirty="0"/>
              <a:t>• Wat heb je geleerd over de onderwerpen identiteit en zelfbewustzijn? </a:t>
            </a:r>
          </a:p>
          <a:p>
            <a:r>
              <a:rPr lang="nl-NL" dirty="0"/>
              <a:t>• Wat neem je mee uit deze les? </a:t>
            </a:r>
          </a:p>
          <a:p>
            <a:r>
              <a:rPr lang="nl-NL" dirty="0"/>
              <a:t>• Gebruik het werkboek op blz. 27 ter ondersteuning </a:t>
            </a:r>
          </a:p>
          <a:p>
            <a:r>
              <a:rPr lang="nl-NL" dirty="0"/>
              <a:t>• Stel controle vragen over de onderwerpen </a:t>
            </a:r>
          </a:p>
          <a:p>
            <a:r>
              <a:rPr lang="nl-NL" dirty="0"/>
              <a:t>• Benadruk positieve aspecten en benoem de goede werkhouding en inzet </a:t>
            </a:r>
          </a:p>
          <a:p>
            <a:r>
              <a:rPr lang="nl-NL" dirty="0"/>
              <a:t>• Sluit de les af met een tip en een top. Gebruik hiervoor post-its, flashcard, flipover papier etc. </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15</a:t>
            </a:fld>
            <a:endParaRPr lang="nl-NL"/>
          </a:p>
        </p:txBody>
      </p:sp>
    </p:spTree>
    <p:extLst>
      <p:ext uri="{BB962C8B-B14F-4D97-AF65-F5344CB8AC3E}">
        <p14:creationId xmlns:p14="http://schemas.microsoft.com/office/powerpoint/2010/main" val="15064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6985F-21D8-2413-6C2B-6BDD8D9E664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50BFF3C-1E6B-494A-D08C-1DFFCB7A05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4AFEA91-0B1C-28AE-1955-C2E0101E2EA2}"/>
              </a:ext>
            </a:extLst>
          </p:cNvPr>
          <p:cNvSpPr>
            <a:spLocks noGrp="1"/>
          </p:cNvSpPr>
          <p:nvPr>
            <p:ph type="body" idx="1"/>
          </p:nvPr>
        </p:nvSpPr>
        <p:spPr/>
        <p:txBody>
          <a:bodyPr/>
          <a:lstStyle/>
          <a:p>
            <a:r>
              <a:rPr lang="nl-NL" b="1" dirty="0"/>
              <a:t>Optioneel: Laat de leerlingen een tip en top geven over de les</a:t>
            </a:r>
            <a:endParaRPr lang="nl-NL" dirty="0"/>
          </a:p>
        </p:txBody>
      </p:sp>
      <p:sp>
        <p:nvSpPr>
          <p:cNvPr id="4" name="Tijdelijke aanduiding voor dianummer 3">
            <a:extLst>
              <a:ext uri="{FF2B5EF4-FFF2-40B4-BE49-F238E27FC236}">
                <a16:creationId xmlns:a16="http://schemas.microsoft.com/office/drawing/2014/main" id="{0FE60956-73A7-6CD8-088E-75BDF4173CC0}"/>
              </a:ext>
            </a:extLst>
          </p:cNvPr>
          <p:cNvSpPr>
            <a:spLocks noGrp="1"/>
          </p:cNvSpPr>
          <p:nvPr>
            <p:ph type="sldNum" sz="quarter" idx="5"/>
          </p:nvPr>
        </p:nvSpPr>
        <p:spPr/>
        <p:txBody>
          <a:bodyPr/>
          <a:lstStyle/>
          <a:p>
            <a:fld id="{DE0247C9-9BEB-454C-8FB3-3EA463629412}" type="slidenum">
              <a:rPr lang="nl-NL" smtClean="0"/>
              <a:t>16</a:t>
            </a:fld>
            <a:endParaRPr lang="nl-NL"/>
          </a:p>
        </p:txBody>
      </p:sp>
    </p:spTree>
    <p:extLst>
      <p:ext uri="{BB962C8B-B14F-4D97-AF65-F5344CB8AC3E}">
        <p14:creationId xmlns:p14="http://schemas.microsoft.com/office/powerpoint/2010/main" val="3271577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Afsluiting totaal 110 min (2 lesuren schatting)</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17</a:t>
            </a:fld>
            <a:endParaRPr lang="nl-NL"/>
          </a:p>
        </p:txBody>
      </p:sp>
    </p:spTree>
    <p:extLst>
      <p:ext uri="{BB962C8B-B14F-4D97-AF65-F5344CB8AC3E}">
        <p14:creationId xmlns:p14="http://schemas.microsoft.com/office/powerpoint/2010/main" val="231153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Optioneel: filmpje ter inspiratie en evt. een kijkopdracht </a:t>
            </a:r>
            <a:r>
              <a:rPr lang="nl-NL" b="1"/>
              <a:t>aan koppelen</a:t>
            </a:r>
            <a:endParaRPr lang="nl-NL" b="1" dirty="0"/>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2</a:t>
            </a:fld>
            <a:endParaRPr lang="nl-NL"/>
          </a:p>
        </p:txBody>
      </p:sp>
    </p:spTree>
    <p:extLst>
      <p:ext uri="{BB962C8B-B14F-4D97-AF65-F5344CB8AC3E}">
        <p14:creationId xmlns:p14="http://schemas.microsoft.com/office/powerpoint/2010/main" val="2206761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(5 min) Intro les:</a:t>
            </a:r>
          </a:p>
          <a:p>
            <a:r>
              <a:rPr lang="nl-NL" dirty="0"/>
              <a:t>Er kan gekozen worden voor een korte herhaling van de vorige les. Stel controle vragen om vast te stellen of de onderwerpen uit de vorige les nog aandacht nodig hebben.</a:t>
            </a:r>
          </a:p>
          <a:p>
            <a:endParaRPr lang="nl-NL" dirty="0"/>
          </a:p>
          <a:p>
            <a:r>
              <a:rPr lang="nl-NL" dirty="0"/>
              <a:t>Je identiteit is de basis van wie je bent. Het omvat je waarden, overtuigingen, interesses, en hoe je jezelf ziet in de wereld. Zelfbewustzijn is het vermogen om een helder en objectief beeld van jezelf te hebben, inclusief je sterke punten, zwakke punten, gedachten, overtuigingen, motivatie en emoties. Het begrijpen en ontwikkelen van je identiteit en zelfbewustzijn helpt je om sterker en zelfverzekerder in het leven te staan. In deze module leer je wat identiteit en zelfbewustzijn zijn, waarom ze belangrijk zijn, en hoe je een sterk gevoel van eigenwaarde kunt ontwikkelen.</a:t>
            </a:r>
          </a:p>
          <a:p>
            <a:endParaRPr lang="nl-NL" b="1" dirty="0"/>
          </a:p>
          <a:p>
            <a:r>
              <a:rPr lang="nl-NL" dirty="0"/>
              <a:t>Identiteit gaat over jou, wie je echt bent. Het verwijst naar het geheel van al jou kenmerken die jou uniek maken. Wie je bent (geworden) heeft te maken met je persoonlijke geschiedenis, eigenschappen en overtuigingen. Zelfbewustzijn gaat over het vermogen om jezelf te begrijpen. Je gedachten, gevoelens, gedragingen en hoe anderen jou zien. Hoe bewust ben je van de dingen die je doet? </a:t>
            </a:r>
          </a:p>
          <a:p>
            <a:endParaRPr lang="nl-NL" dirty="0"/>
          </a:p>
          <a:p>
            <a:r>
              <a:rPr lang="nl-NL" dirty="0"/>
              <a:t>Waarom is dit dan belangrijk? Een goed ontwikkeld zelfbewustzijn en een helder begrip van je identiteit hebben meerdere voordelen. Ten eerste ben je beter in staat om met uitdagingen en stressvolle situaties om te gaan omdat je je bewust bent van je kwaliteiten en verbeterpunten. Ten tweede helpt het je met een weloverwogen keuze te maken die overeenkomen met jouw persoonlijke waarden en doelen. Verder helpt het je om gezonde relaties op te bouwen omdat je authentiek kan en mag zijn. </a:t>
            </a:r>
            <a:endParaRPr lang="nl-NL" b="1" dirty="0"/>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3</a:t>
            </a:fld>
            <a:endParaRPr lang="nl-NL"/>
          </a:p>
        </p:txBody>
      </p:sp>
    </p:spTree>
    <p:extLst>
      <p:ext uri="{BB962C8B-B14F-4D97-AF65-F5344CB8AC3E}">
        <p14:creationId xmlns:p14="http://schemas.microsoft.com/office/powerpoint/2010/main" val="2568929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(totaal 7 min) </a:t>
            </a:r>
          </a:p>
          <a:p>
            <a:r>
              <a:rPr lang="nl-NL" dirty="0"/>
              <a:t>Vertel het doel van de les. Het ontbreken van een doel zorgt voor onbegrip en/of geen urgentiebesef van de onderwerpen.</a:t>
            </a:r>
          </a:p>
          <a:p>
            <a:endParaRPr lang="nl-NL" dirty="0"/>
          </a:p>
          <a:p>
            <a:r>
              <a:rPr lang="nl-NL" dirty="0"/>
              <a:t>In deze module leer je wat identiteit en zelfbewustzijn zijn, waarom ze belangrijk zijn, en hoe je een sterk gevoel van eigenwaarde kunt ontwikkelen.</a:t>
            </a:r>
          </a:p>
          <a:p>
            <a:endParaRPr lang="nl-NL" dirty="0"/>
          </a:p>
          <a:p>
            <a:r>
              <a:rPr lang="nl-NL" dirty="0"/>
              <a:t>Omdat je onderzoekt wie je bent, wat je kan en wat je leuk vind om te doen kan dit je helpen bewuster keuzes te maken. Welk beroep wil je uitoefenen, waar wil je op vakantie, hoeveel geld wil je verdienen. Wat zou je doen als geld en tijd geen rol zouden spelen? Denk niet in beperkingen maar heb de overtuiging dat je alles kan bereiken.</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4</a:t>
            </a:fld>
            <a:endParaRPr lang="nl-NL"/>
          </a:p>
        </p:txBody>
      </p:sp>
    </p:spTree>
    <p:extLst>
      <p:ext uri="{BB962C8B-B14F-4D97-AF65-F5344CB8AC3E}">
        <p14:creationId xmlns:p14="http://schemas.microsoft.com/office/powerpoint/2010/main" val="3355662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(totaal 10 min) </a:t>
            </a:r>
          </a:p>
          <a:p>
            <a:r>
              <a:rPr lang="nl-NL" dirty="0"/>
              <a:t>Aan het eind van de les heb je beter begrip van je eigen emoties, je kan je kwaliteiten benoemen, je kan beschrijven wat jij écht belangrijk vind in het leven en je kan feedback van anderen gebruiken.</a:t>
            </a:r>
          </a:p>
          <a:p>
            <a:endParaRPr lang="nl-NL" dirty="0"/>
          </a:p>
          <a:p>
            <a:r>
              <a:rPr lang="nl-NL" dirty="0"/>
              <a:t>Het resultaat wordt altijd aan het begin van de les verteld zodat je weet wat je moet kennen of kunnen. Als je aan het eind van de les dit kan, dan heb je voor jezelf de leerdoelen behaald.</a:t>
            </a:r>
          </a:p>
          <a:p>
            <a:endParaRPr lang="nl-NL" dirty="0"/>
          </a:p>
          <a:p>
            <a:r>
              <a:rPr lang="nl-NL" dirty="0"/>
              <a:t>Leg kort de leerdoelen uit.</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5</a:t>
            </a:fld>
            <a:endParaRPr lang="nl-NL"/>
          </a:p>
        </p:txBody>
      </p:sp>
    </p:spTree>
    <p:extLst>
      <p:ext uri="{BB962C8B-B14F-4D97-AF65-F5344CB8AC3E}">
        <p14:creationId xmlns:p14="http://schemas.microsoft.com/office/powerpoint/2010/main" val="448593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(totaal 12 min)</a:t>
            </a:r>
          </a:p>
          <a:p>
            <a:r>
              <a:rPr lang="nl-NL" dirty="0"/>
              <a:t>We beginnen met een incheck oefening. Je werkt samen aan opdrachten met je buddy maar je kan ook individueel een opdracht krijgen.</a:t>
            </a:r>
          </a:p>
          <a:p>
            <a:r>
              <a:rPr lang="nl-NL" dirty="0"/>
              <a:t>Aan het eind van de les doen we altijd een korte reflectie en evaluatie.</a:t>
            </a:r>
          </a:p>
          <a:p>
            <a:endParaRPr lang="nl-NL" dirty="0"/>
          </a:p>
          <a:p>
            <a:r>
              <a:rPr lang="nl-NL" dirty="0"/>
              <a:t>Afhankelijk van hoelang de les duurt kunnen we 5 min pauze houden.</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6</a:t>
            </a:fld>
            <a:endParaRPr lang="nl-NL"/>
          </a:p>
        </p:txBody>
      </p:sp>
    </p:spTree>
    <p:extLst>
      <p:ext uri="{BB962C8B-B14F-4D97-AF65-F5344CB8AC3E}">
        <p14:creationId xmlns:p14="http://schemas.microsoft.com/office/powerpoint/2010/main" val="98387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Leerstap 1</a:t>
            </a:r>
          </a:p>
          <a:p>
            <a:r>
              <a:rPr lang="nl-NL" b="1" dirty="0"/>
              <a:t>(15 min)</a:t>
            </a:r>
          </a:p>
          <a:p>
            <a:r>
              <a:rPr lang="nl-NL" b="1" dirty="0"/>
              <a:t>(27 min totaal)</a:t>
            </a:r>
          </a:p>
          <a:p>
            <a:r>
              <a:rPr lang="nl-NL" b="0" dirty="0"/>
              <a:t>Gebruik de incheck oefening met foto kaarten om erachter te komen hoe de leerlingen erbij zitten.</a:t>
            </a:r>
          </a:p>
          <a:p>
            <a:r>
              <a:rPr lang="nl-NL" b="0" dirty="0"/>
              <a:t>Een startvraag kan zijn:</a:t>
            </a:r>
          </a:p>
          <a:p>
            <a:r>
              <a:rPr lang="nl-NL" b="0" dirty="0"/>
              <a:t>Hoe zit je er vandaag bij? </a:t>
            </a:r>
            <a:r>
              <a:rPr lang="nl-NL" b="0" dirty="0">
                <a:sym typeface="Wingdings" panose="05000000000000000000" pitchFamily="2" charset="2"/>
              </a:rPr>
              <a:t></a:t>
            </a:r>
            <a:r>
              <a:rPr lang="nl-NL" b="0" dirty="0"/>
              <a:t> (meer gericht op het nu en op gevoel en emoties)</a:t>
            </a:r>
          </a:p>
          <a:p>
            <a:r>
              <a:rPr lang="nl-NL" b="0" dirty="0"/>
              <a:t>Wat wil je later bereiken/welke foto inspireert jou? </a:t>
            </a:r>
            <a:r>
              <a:rPr lang="nl-NL" b="0" dirty="0">
                <a:sym typeface="Wingdings" panose="05000000000000000000" pitchFamily="2" charset="2"/>
              </a:rPr>
              <a:t> (gericht op toekomst en zegt wat over identiteit en wat men diep van binnen wil) Stimuleert visualisatiekracht omdat de leerling nadenkt over zichzelf in de toekomst.</a:t>
            </a:r>
          </a:p>
          <a:p>
            <a:endParaRPr lang="nl-NL" b="0" dirty="0">
              <a:sym typeface="Wingdings" panose="05000000000000000000" pitchFamily="2" charset="2"/>
            </a:endParaRPr>
          </a:p>
          <a:p>
            <a:r>
              <a:rPr lang="nl-NL" b="0" dirty="0">
                <a:sym typeface="Wingdings" panose="05000000000000000000" pitchFamily="2" charset="2"/>
              </a:rPr>
              <a:t>Laat de leerlingen uitleggen waarom ze voor een bepaalde foto hebben gekozen. Probeer elke leerlingen een beurt te geven en in ieder geval de kans te geven om te reageren. Benoem positieve bijdragen uit de klas. </a:t>
            </a:r>
            <a:endParaRPr lang="nl-NL" b="0" dirty="0"/>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7</a:t>
            </a:fld>
            <a:endParaRPr lang="nl-NL"/>
          </a:p>
        </p:txBody>
      </p:sp>
    </p:spTree>
    <p:extLst>
      <p:ext uri="{BB962C8B-B14F-4D97-AF65-F5344CB8AC3E}">
        <p14:creationId xmlns:p14="http://schemas.microsoft.com/office/powerpoint/2010/main" val="413935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Leerstap 2</a:t>
            </a:r>
          </a:p>
          <a:p>
            <a:r>
              <a:rPr lang="nl-NL" b="1" dirty="0"/>
              <a:t>(25 min)</a:t>
            </a:r>
          </a:p>
          <a:p>
            <a:r>
              <a:rPr lang="nl-NL" b="1" dirty="0"/>
              <a:t>(totaal 52 min)</a:t>
            </a:r>
          </a:p>
          <a:p>
            <a:r>
              <a:rPr lang="nl-NL" dirty="0"/>
              <a:t>Verstrek de opdracht en verdeel de klas in verschillende groepjes die de begrippen gaan onderzoeken en presenteren.</a:t>
            </a:r>
          </a:p>
          <a:p>
            <a:endParaRPr lang="nl-NL" dirty="0"/>
          </a:p>
          <a:p>
            <a:r>
              <a:rPr lang="nl-NL" b="1" dirty="0"/>
              <a:t>Werk samen </a:t>
            </a:r>
            <a:r>
              <a:rPr lang="nl-NL" dirty="0"/>
              <a:t>in een groepje.</a:t>
            </a:r>
          </a:p>
          <a:p>
            <a:r>
              <a:rPr lang="nl-NL" dirty="0"/>
              <a:t>Onderzoek wat identiteit is en omschrijf in eigen woorden</a:t>
            </a:r>
          </a:p>
          <a:p>
            <a:r>
              <a:rPr lang="nl-NL" dirty="0"/>
              <a:t>Onderzoek wat zelfbewustzijn is en omschrijf in eigen woorden</a:t>
            </a:r>
          </a:p>
          <a:p>
            <a:r>
              <a:rPr lang="nl-NL" dirty="0"/>
              <a:t>Noteer op flipover en presenteer</a:t>
            </a:r>
          </a:p>
          <a:p>
            <a:r>
              <a:rPr lang="nl-NL" dirty="0"/>
              <a:t>Tijd 15 min</a:t>
            </a:r>
          </a:p>
          <a:p>
            <a:r>
              <a:rPr lang="nl-NL" dirty="0"/>
              <a:t>10 min nabespreken</a:t>
            </a:r>
          </a:p>
          <a:p>
            <a:r>
              <a:rPr lang="nl-NL" dirty="0"/>
              <a:t>Laat de leerlingen de betekenis van de begrippen opschrijven in het werkboek</a:t>
            </a:r>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8</a:t>
            </a:fld>
            <a:endParaRPr lang="nl-NL"/>
          </a:p>
        </p:txBody>
      </p:sp>
    </p:spTree>
    <p:extLst>
      <p:ext uri="{BB962C8B-B14F-4D97-AF65-F5344CB8AC3E}">
        <p14:creationId xmlns:p14="http://schemas.microsoft.com/office/powerpoint/2010/main" val="3817158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(5 min)</a:t>
            </a:r>
          </a:p>
          <a:p>
            <a:r>
              <a:rPr lang="nl-NL" b="1" dirty="0"/>
              <a:t>(totaal 57 min)</a:t>
            </a:r>
          </a:p>
          <a:p>
            <a:endParaRPr lang="nl-NL" b="1" dirty="0"/>
          </a:p>
          <a:p>
            <a:r>
              <a:rPr lang="nl-NL" dirty="0"/>
              <a:t>Gebruik de opdracht uit het werkboek op blz. 20. de oefening is bedoeld om bewust na te denken over de eigenschappen die je hebt.</a:t>
            </a:r>
          </a:p>
          <a:p>
            <a:endParaRPr lang="nl-NL" dirty="0"/>
          </a:p>
          <a:p>
            <a:endParaRPr lang="nl-NL" dirty="0"/>
          </a:p>
          <a:p>
            <a:r>
              <a:rPr lang="nl-NL" dirty="0"/>
              <a:t>De docent kan zelf bepalen en inschatten of deze opdracht nabesproken wordt.</a:t>
            </a:r>
          </a:p>
          <a:p>
            <a:endParaRPr lang="nl-NL" dirty="0"/>
          </a:p>
        </p:txBody>
      </p:sp>
      <p:sp>
        <p:nvSpPr>
          <p:cNvPr id="4" name="Tijdelijke aanduiding voor dianummer 3"/>
          <p:cNvSpPr>
            <a:spLocks noGrp="1"/>
          </p:cNvSpPr>
          <p:nvPr>
            <p:ph type="sldNum" sz="quarter" idx="5"/>
          </p:nvPr>
        </p:nvSpPr>
        <p:spPr/>
        <p:txBody>
          <a:bodyPr/>
          <a:lstStyle/>
          <a:p>
            <a:fld id="{DE0247C9-9BEB-454C-8FB3-3EA463629412}" type="slidenum">
              <a:rPr lang="nl-NL" smtClean="0"/>
              <a:t>9</a:t>
            </a:fld>
            <a:endParaRPr lang="nl-NL"/>
          </a:p>
        </p:txBody>
      </p:sp>
    </p:spTree>
    <p:extLst>
      <p:ext uri="{BB962C8B-B14F-4D97-AF65-F5344CB8AC3E}">
        <p14:creationId xmlns:p14="http://schemas.microsoft.com/office/powerpoint/2010/main" val="275009740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CEA33212-1F26-4117-9E8C-6F623D690C62}"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B88BE8C2-402C-4CD1-BA8A-8ED3B9FFFB35}" type="slidenum">
              <a:rPr lang="nl-NL" smtClean="0"/>
              <a:t>‹nr.›</a:t>
            </a:fld>
            <a:endParaRPr lang="nl-NL"/>
          </a:p>
        </p:txBody>
      </p:sp>
    </p:spTree>
    <p:extLst>
      <p:ext uri="{BB962C8B-B14F-4D97-AF65-F5344CB8AC3E}">
        <p14:creationId xmlns:p14="http://schemas.microsoft.com/office/powerpoint/2010/main" val="324867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F3BC576E-213A-45C7-A37C-C89CD344FC15}" type="datetime1">
              <a:rPr lang="nl-NL" smtClean="0"/>
              <a:t>8-10-2024</a:t>
            </a:fld>
            <a:endParaRPr lang="nl-NL"/>
          </a:p>
        </p:txBody>
      </p:sp>
      <p:sp>
        <p:nvSpPr>
          <p:cNvPr id="6" name="Footer Placeholder 5"/>
          <p:cNvSpPr>
            <a:spLocks noGrp="1"/>
          </p:cNvSpPr>
          <p:nvPr>
            <p:ph type="ftr" sz="quarter" idx="11"/>
          </p:nvPr>
        </p:nvSpPr>
        <p:spPr/>
        <p:txBody>
          <a:bodyPr/>
          <a:lstStyle/>
          <a:p>
            <a:r>
              <a:rPr lang="nl-NL"/>
              <a:t>Mission possibleMission Possible</a:t>
            </a:r>
            <a:endParaRPr lang="nl-NL"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389879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stijl te bewerken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415B770-B701-482C-989F-06EF0ECB0308}" type="datetime1">
              <a:rPr lang="nl-NL" smtClean="0"/>
              <a:t>8-10-2024</a:t>
            </a:fld>
            <a:endParaRPr lang="nl-NL"/>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510134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A26D691-DB98-40E4-A9A6-CC966A9F3AB2}"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21688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699925B2-23FF-4541-AFA7-EC8A9635E986}"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575663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5EA89-EB06-90EC-D7C2-4587838FAFB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549D9BAB-AB74-0ED1-071B-86DFF8D650E6}"/>
              </a:ext>
            </a:extLst>
          </p:cNvPr>
          <p:cNvSpPr>
            <a:spLocks noGrp="1"/>
          </p:cNvSpPr>
          <p:nvPr>
            <p:ph type="dt" sz="half" idx="10"/>
          </p:nvPr>
        </p:nvSpPr>
        <p:spPr/>
        <p:txBody>
          <a:bodyPr/>
          <a:lstStyle/>
          <a:p>
            <a:fld id="{9267E10C-D403-4175-A81B-6E357AFD66EC}" type="datetime1">
              <a:rPr lang="nl-NL" smtClean="0"/>
              <a:t>8-10-2024</a:t>
            </a:fld>
            <a:endParaRPr lang="nl-NL"/>
          </a:p>
        </p:txBody>
      </p:sp>
      <p:sp>
        <p:nvSpPr>
          <p:cNvPr id="4" name="Tijdelijke aanduiding voor voettekst 3">
            <a:extLst>
              <a:ext uri="{FF2B5EF4-FFF2-40B4-BE49-F238E27FC236}">
                <a16:creationId xmlns:a16="http://schemas.microsoft.com/office/drawing/2014/main" id="{4BC8C043-5C99-B3C3-E087-10D25C997FCB}"/>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1A133B18-603F-F592-D626-986BA43C4DBD}"/>
              </a:ext>
            </a:extLst>
          </p:cNvPr>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758112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F50CD-AF17-D9B5-4B46-49C232AE3FE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324F6E89-FA28-EDC9-14E3-125262982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81A6E31-7820-1532-BF48-F6434DF8B7AF}"/>
              </a:ext>
            </a:extLst>
          </p:cNvPr>
          <p:cNvSpPr>
            <a:spLocks noGrp="1"/>
          </p:cNvSpPr>
          <p:nvPr>
            <p:ph type="dt" sz="half" idx="10"/>
          </p:nvPr>
        </p:nvSpPr>
        <p:spPr/>
        <p:txBody>
          <a:bodyPr/>
          <a:lstStyle/>
          <a:p>
            <a:fld id="{95D45FE5-954F-4CC5-8FD3-C7024C7694AD}" type="datetime1">
              <a:rPr lang="nl-NL" smtClean="0"/>
              <a:t>8-10-2024</a:t>
            </a:fld>
            <a:endParaRPr lang="nl-NL"/>
          </a:p>
        </p:txBody>
      </p:sp>
      <p:sp>
        <p:nvSpPr>
          <p:cNvPr id="5" name="Tijdelijke aanduiding voor voettekst 4">
            <a:extLst>
              <a:ext uri="{FF2B5EF4-FFF2-40B4-BE49-F238E27FC236}">
                <a16:creationId xmlns:a16="http://schemas.microsoft.com/office/drawing/2014/main" id="{203D5575-6163-FB7F-2DC0-EE3C1F30A987}"/>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FF506E71-4516-7C43-2D28-9E726DF16AD4}"/>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2734933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ACF079-6334-7929-77A6-E2C8A546DA0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29CAF44-89AD-BE96-5976-CA12C1BCB6E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D440D52-A1DE-744B-7D53-8AF7CDFF9E8E}"/>
              </a:ext>
            </a:extLst>
          </p:cNvPr>
          <p:cNvSpPr>
            <a:spLocks noGrp="1"/>
          </p:cNvSpPr>
          <p:nvPr>
            <p:ph type="dt" sz="half" idx="10"/>
          </p:nvPr>
        </p:nvSpPr>
        <p:spPr/>
        <p:txBody>
          <a:bodyPr/>
          <a:lstStyle/>
          <a:p>
            <a:fld id="{DE27F955-7671-423D-A2E7-B07C98F3BE30}" type="datetime1">
              <a:rPr lang="nl-NL" smtClean="0"/>
              <a:t>8-10-2024</a:t>
            </a:fld>
            <a:endParaRPr lang="nl-NL"/>
          </a:p>
        </p:txBody>
      </p:sp>
      <p:sp>
        <p:nvSpPr>
          <p:cNvPr id="5" name="Tijdelijke aanduiding voor voettekst 4">
            <a:extLst>
              <a:ext uri="{FF2B5EF4-FFF2-40B4-BE49-F238E27FC236}">
                <a16:creationId xmlns:a16="http://schemas.microsoft.com/office/drawing/2014/main" id="{21DF6A58-9BDD-C83C-996E-51F896977B0A}"/>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74DFE68F-4D14-4392-9F42-3DCE0AA89BA3}"/>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2013890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F14991-2268-D793-85AB-43C3DCC9340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32DE27FA-385D-2D51-0CDB-F8FE87602D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5E93954-98AA-E9F0-EA36-1B27C3436067}"/>
              </a:ext>
            </a:extLst>
          </p:cNvPr>
          <p:cNvSpPr>
            <a:spLocks noGrp="1"/>
          </p:cNvSpPr>
          <p:nvPr>
            <p:ph type="dt" sz="half" idx="10"/>
          </p:nvPr>
        </p:nvSpPr>
        <p:spPr/>
        <p:txBody>
          <a:bodyPr/>
          <a:lstStyle/>
          <a:p>
            <a:fld id="{EF3D64C3-8A2E-45FE-96CB-90136B81FF02}" type="datetime1">
              <a:rPr lang="nl-NL" smtClean="0"/>
              <a:t>8-10-2024</a:t>
            </a:fld>
            <a:endParaRPr lang="nl-NL"/>
          </a:p>
        </p:txBody>
      </p:sp>
      <p:sp>
        <p:nvSpPr>
          <p:cNvPr id="5" name="Tijdelijke aanduiding voor voettekst 4">
            <a:extLst>
              <a:ext uri="{FF2B5EF4-FFF2-40B4-BE49-F238E27FC236}">
                <a16:creationId xmlns:a16="http://schemas.microsoft.com/office/drawing/2014/main" id="{4D1EB260-2C13-48FA-8E90-E9D88AA3275B}"/>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1D229E47-7B3C-4EBF-EA57-C4949B237737}"/>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1004117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F89BD-190F-4339-34EB-5593643552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442CBD0-8068-41DA-8EF5-FCA273F6785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29B5408-E453-8D1C-149B-5F3727795E7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66C60DE-A0F9-1B4F-8271-A6C9CF662CD9}"/>
              </a:ext>
            </a:extLst>
          </p:cNvPr>
          <p:cNvSpPr>
            <a:spLocks noGrp="1"/>
          </p:cNvSpPr>
          <p:nvPr>
            <p:ph type="dt" sz="half" idx="10"/>
          </p:nvPr>
        </p:nvSpPr>
        <p:spPr/>
        <p:txBody>
          <a:bodyPr/>
          <a:lstStyle/>
          <a:p>
            <a:fld id="{2FC40C09-A561-47A3-9372-A5E53767AF8C}" type="datetime1">
              <a:rPr lang="nl-NL" smtClean="0"/>
              <a:t>8-10-2024</a:t>
            </a:fld>
            <a:endParaRPr lang="nl-NL"/>
          </a:p>
        </p:txBody>
      </p:sp>
      <p:sp>
        <p:nvSpPr>
          <p:cNvPr id="6" name="Tijdelijke aanduiding voor voettekst 5">
            <a:extLst>
              <a:ext uri="{FF2B5EF4-FFF2-40B4-BE49-F238E27FC236}">
                <a16:creationId xmlns:a16="http://schemas.microsoft.com/office/drawing/2014/main" id="{FEDCAE47-9654-BA7D-2AF9-2AC96C912F39}"/>
              </a:ext>
            </a:extLst>
          </p:cNvPr>
          <p:cNvSpPr>
            <a:spLocks noGrp="1"/>
          </p:cNvSpPr>
          <p:nvPr>
            <p:ph type="ftr" sz="quarter" idx="11"/>
          </p:nvPr>
        </p:nvSpPr>
        <p:spPr/>
        <p:txBody>
          <a:bodyPr/>
          <a:lstStyle/>
          <a:p>
            <a:r>
              <a:rPr lang="nl-NL"/>
              <a:t>Mission possibleMission Possible</a:t>
            </a:r>
            <a:endParaRPr lang="nl-NL" dirty="0"/>
          </a:p>
        </p:txBody>
      </p:sp>
      <p:sp>
        <p:nvSpPr>
          <p:cNvPr id="7" name="Tijdelijke aanduiding voor dianummer 6">
            <a:extLst>
              <a:ext uri="{FF2B5EF4-FFF2-40B4-BE49-F238E27FC236}">
                <a16:creationId xmlns:a16="http://schemas.microsoft.com/office/drawing/2014/main" id="{ADADF313-336D-F9AA-112D-0B26ABB478D5}"/>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1413112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0CE0B7-BCEF-4AF2-4F7E-93B62B615C9D}"/>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56ABA6D1-EFF9-0B11-C5FC-FB9F1E240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B328746-CE65-ECD4-2B81-D14ACC5DAF5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D81AD97-705F-C011-20FE-6F419476AE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52202B0B-3965-F0DF-D9AB-0023F2382DB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F88CA270-2970-5A21-A31F-58511AC9327C}"/>
              </a:ext>
            </a:extLst>
          </p:cNvPr>
          <p:cNvSpPr>
            <a:spLocks noGrp="1"/>
          </p:cNvSpPr>
          <p:nvPr>
            <p:ph type="dt" sz="half" idx="10"/>
          </p:nvPr>
        </p:nvSpPr>
        <p:spPr/>
        <p:txBody>
          <a:bodyPr/>
          <a:lstStyle/>
          <a:p>
            <a:fld id="{FE7EC967-C363-4F9C-9911-B6FA2FAD687E}" type="datetime1">
              <a:rPr lang="nl-NL" smtClean="0"/>
              <a:t>8-10-2024</a:t>
            </a:fld>
            <a:endParaRPr lang="nl-NL"/>
          </a:p>
        </p:txBody>
      </p:sp>
      <p:sp>
        <p:nvSpPr>
          <p:cNvPr id="8" name="Tijdelijke aanduiding voor voettekst 7">
            <a:extLst>
              <a:ext uri="{FF2B5EF4-FFF2-40B4-BE49-F238E27FC236}">
                <a16:creationId xmlns:a16="http://schemas.microsoft.com/office/drawing/2014/main" id="{C3D0BFC4-9957-495B-99B0-518533488FCF}"/>
              </a:ext>
            </a:extLst>
          </p:cNvPr>
          <p:cNvSpPr>
            <a:spLocks noGrp="1"/>
          </p:cNvSpPr>
          <p:nvPr>
            <p:ph type="ftr" sz="quarter" idx="11"/>
          </p:nvPr>
        </p:nvSpPr>
        <p:spPr/>
        <p:txBody>
          <a:bodyPr/>
          <a:lstStyle/>
          <a:p>
            <a:r>
              <a:rPr lang="nl-NL"/>
              <a:t>Mission possibleMission Possible</a:t>
            </a:r>
            <a:endParaRPr lang="nl-NL" dirty="0"/>
          </a:p>
        </p:txBody>
      </p:sp>
      <p:sp>
        <p:nvSpPr>
          <p:cNvPr id="9" name="Tijdelijke aanduiding voor dianummer 8">
            <a:extLst>
              <a:ext uri="{FF2B5EF4-FFF2-40B4-BE49-F238E27FC236}">
                <a16:creationId xmlns:a16="http://schemas.microsoft.com/office/drawing/2014/main" id="{1A1EBEC1-567A-4284-3B24-8F2CC0B85EEE}"/>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2955151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2121D73B-7F1C-4AC2-9156-334EBF51AC7F}" type="datetime1">
              <a:rPr lang="nl-NL" smtClean="0"/>
              <a:t>8-10-2024</a:t>
            </a:fld>
            <a:endParaRPr lang="nl-NL"/>
          </a:p>
        </p:txBody>
      </p:sp>
      <p:sp>
        <p:nvSpPr>
          <p:cNvPr id="5" name="Footer Placeholder 4"/>
          <p:cNvSpPr>
            <a:spLocks noGrp="1"/>
          </p:cNvSpPr>
          <p:nvPr>
            <p:ph type="ftr" sz="quarter" idx="11"/>
          </p:nvPr>
        </p:nvSpPr>
        <p:spPr/>
        <p:txBody>
          <a:bodyPr/>
          <a:lstStyle>
            <a:lvl1pPr>
              <a:defRPr sz="1400" i="1">
                <a:latin typeface="Terminator Dark Fate" panose="02000500000000000000" pitchFamily="2" charset="0"/>
              </a:defRPr>
            </a:lvl1p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83971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985296-5D08-7780-9C6F-6920B397349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ECC346B-6589-F3DA-5B67-A14839F441A1}"/>
              </a:ext>
            </a:extLst>
          </p:cNvPr>
          <p:cNvSpPr>
            <a:spLocks noGrp="1"/>
          </p:cNvSpPr>
          <p:nvPr>
            <p:ph type="dt" sz="half" idx="10"/>
          </p:nvPr>
        </p:nvSpPr>
        <p:spPr/>
        <p:txBody>
          <a:bodyPr/>
          <a:lstStyle/>
          <a:p>
            <a:fld id="{FCC80593-04A3-4A93-8E92-A82D16FC0A84}" type="datetime1">
              <a:rPr lang="nl-NL" smtClean="0"/>
              <a:t>8-10-2024</a:t>
            </a:fld>
            <a:endParaRPr lang="nl-NL"/>
          </a:p>
        </p:txBody>
      </p:sp>
      <p:sp>
        <p:nvSpPr>
          <p:cNvPr id="4" name="Tijdelijke aanduiding voor voettekst 3">
            <a:extLst>
              <a:ext uri="{FF2B5EF4-FFF2-40B4-BE49-F238E27FC236}">
                <a16:creationId xmlns:a16="http://schemas.microsoft.com/office/drawing/2014/main" id="{07F1375B-791B-B48D-47A4-6EE86D558F82}"/>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CCA04E4D-CD9E-0195-7837-DE6AD34001AB}"/>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29733905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8431812-7804-5E93-9C50-08CED783ED2A}"/>
              </a:ext>
            </a:extLst>
          </p:cNvPr>
          <p:cNvSpPr>
            <a:spLocks noGrp="1"/>
          </p:cNvSpPr>
          <p:nvPr>
            <p:ph type="dt" sz="half" idx="10"/>
          </p:nvPr>
        </p:nvSpPr>
        <p:spPr/>
        <p:txBody>
          <a:bodyPr/>
          <a:lstStyle/>
          <a:p>
            <a:fld id="{015BCC19-BA51-4EDD-A1F4-A5119BED2AFD}" type="datetime1">
              <a:rPr lang="nl-NL" smtClean="0"/>
              <a:t>8-10-2024</a:t>
            </a:fld>
            <a:endParaRPr lang="nl-NL"/>
          </a:p>
        </p:txBody>
      </p:sp>
      <p:sp>
        <p:nvSpPr>
          <p:cNvPr id="3" name="Tijdelijke aanduiding voor voettekst 2">
            <a:extLst>
              <a:ext uri="{FF2B5EF4-FFF2-40B4-BE49-F238E27FC236}">
                <a16:creationId xmlns:a16="http://schemas.microsoft.com/office/drawing/2014/main" id="{E355D0C0-32DF-398A-73F9-F51D7F05CC83}"/>
              </a:ext>
            </a:extLst>
          </p:cNvPr>
          <p:cNvSpPr>
            <a:spLocks noGrp="1"/>
          </p:cNvSpPr>
          <p:nvPr>
            <p:ph type="ftr" sz="quarter" idx="11"/>
          </p:nvPr>
        </p:nvSpPr>
        <p:spPr/>
        <p:txBody>
          <a:bodyPr/>
          <a:lstStyle/>
          <a:p>
            <a:r>
              <a:rPr lang="nl-NL"/>
              <a:t>Mission possibleMission Possible</a:t>
            </a:r>
            <a:endParaRPr lang="nl-NL" dirty="0"/>
          </a:p>
        </p:txBody>
      </p:sp>
      <p:sp>
        <p:nvSpPr>
          <p:cNvPr id="4" name="Tijdelijke aanduiding voor dianummer 3">
            <a:extLst>
              <a:ext uri="{FF2B5EF4-FFF2-40B4-BE49-F238E27FC236}">
                <a16:creationId xmlns:a16="http://schemas.microsoft.com/office/drawing/2014/main" id="{D2AFFBD8-703F-3FFA-A32C-DD39143A49DD}"/>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3989259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493FCC-76B3-F04A-147F-4CDA85195F3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ECB7DE6-E048-2A92-9659-F178A76A7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D7C2683-EE22-2AA1-8D7E-34455ECE5A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D4A52CB-0E5C-26AC-D9D4-D0459A1AF7F6}"/>
              </a:ext>
            </a:extLst>
          </p:cNvPr>
          <p:cNvSpPr>
            <a:spLocks noGrp="1"/>
          </p:cNvSpPr>
          <p:nvPr>
            <p:ph type="dt" sz="half" idx="10"/>
          </p:nvPr>
        </p:nvSpPr>
        <p:spPr/>
        <p:txBody>
          <a:bodyPr/>
          <a:lstStyle/>
          <a:p>
            <a:fld id="{0928D388-0683-47C1-82A1-85C8BCB50A53}" type="datetime1">
              <a:rPr lang="nl-NL" smtClean="0"/>
              <a:t>8-10-2024</a:t>
            </a:fld>
            <a:endParaRPr lang="nl-NL"/>
          </a:p>
        </p:txBody>
      </p:sp>
      <p:sp>
        <p:nvSpPr>
          <p:cNvPr id="6" name="Tijdelijke aanduiding voor voettekst 5">
            <a:extLst>
              <a:ext uri="{FF2B5EF4-FFF2-40B4-BE49-F238E27FC236}">
                <a16:creationId xmlns:a16="http://schemas.microsoft.com/office/drawing/2014/main" id="{EE1C6AA0-624B-DC86-60E6-24A4243BB7F7}"/>
              </a:ext>
            </a:extLst>
          </p:cNvPr>
          <p:cNvSpPr>
            <a:spLocks noGrp="1"/>
          </p:cNvSpPr>
          <p:nvPr>
            <p:ph type="ftr" sz="quarter" idx="11"/>
          </p:nvPr>
        </p:nvSpPr>
        <p:spPr/>
        <p:txBody>
          <a:bodyPr/>
          <a:lstStyle/>
          <a:p>
            <a:r>
              <a:rPr lang="nl-NL"/>
              <a:t>Mission possibleMission Possible</a:t>
            </a:r>
            <a:endParaRPr lang="nl-NL" dirty="0"/>
          </a:p>
        </p:txBody>
      </p:sp>
      <p:sp>
        <p:nvSpPr>
          <p:cNvPr id="7" name="Tijdelijke aanduiding voor dianummer 6">
            <a:extLst>
              <a:ext uri="{FF2B5EF4-FFF2-40B4-BE49-F238E27FC236}">
                <a16:creationId xmlns:a16="http://schemas.microsoft.com/office/drawing/2014/main" id="{539BF81C-4942-D70E-76A8-0283D57D8AA8}"/>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173297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E3BE56-BB59-237B-4DFB-F91308BEBA4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B527476-3863-B540-4D66-167E2FB9F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1D9C71F8-EF06-92DD-BD5A-D8F13F681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12FC425-FFF5-AD57-B129-E76D1D595346}"/>
              </a:ext>
            </a:extLst>
          </p:cNvPr>
          <p:cNvSpPr>
            <a:spLocks noGrp="1"/>
          </p:cNvSpPr>
          <p:nvPr>
            <p:ph type="dt" sz="half" idx="10"/>
          </p:nvPr>
        </p:nvSpPr>
        <p:spPr/>
        <p:txBody>
          <a:bodyPr/>
          <a:lstStyle/>
          <a:p>
            <a:fld id="{834E1574-40FD-41B6-AADB-203A0BC6B9EF}" type="datetime1">
              <a:rPr lang="nl-NL" smtClean="0"/>
              <a:t>8-10-2024</a:t>
            </a:fld>
            <a:endParaRPr lang="nl-NL"/>
          </a:p>
        </p:txBody>
      </p:sp>
      <p:sp>
        <p:nvSpPr>
          <p:cNvPr id="6" name="Tijdelijke aanduiding voor voettekst 5">
            <a:extLst>
              <a:ext uri="{FF2B5EF4-FFF2-40B4-BE49-F238E27FC236}">
                <a16:creationId xmlns:a16="http://schemas.microsoft.com/office/drawing/2014/main" id="{4B256A93-6B1F-1283-F197-26342A90C053}"/>
              </a:ext>
            </a:extLst>
          </p:cNvPr>
          <p:cNvSpPr>
            <a:spLocks noGrp="1"/>
          </p:cNvSpPr>
          <p:nvPr>
            <p:ph type="ftr" sz="quarter" idx="11"/>
          </p:nvPr>
        </p:nvSpPr>
        <p:spPr/>
        <p:txBody>
          <a:bodyPr/>
          <a:lstStyle/>
          <a:p>
            <a:r>
              <a:rPr lang="nl-NL"/>
              <a:t>Mission possibleMission Possible</a:t>
            </a:r>
            <a:endParaRPr lang="nl-NL" dirty="0"/>
          </a:p>
        </p:txBody>
      </p:sp>
      <p:sp>
        <p:nvSpPr>
          <p:cNvPr id="7" name="Tijdelijke aanduiding voor dianummer 6">
            <a:extLst>
              <a:ext uri="{FF2B5EF4-FFF2-40B4-BE49-F238E27FC236}">
                <a16:creationId xmlns:a16="http://schemas.microsoft.com/office/drawing/2014/main" id="{6C077531-CE50-9530-4C64-19E8573EF6B4}"/>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1044330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F5990-4A5C-5752-F93B-114ACAFA6A9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9C21B06-2FF6-2D28-891F-3FF928B0118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6DC7662-9B59-AA34-7E94-0C7A6929A7C8}"/>
              </a:ext>
            </a:extLst>
          </p:cNvPr>
          <p:cNvSpPr>
            <a:spLocks noGrp="1"/>
          </p:cNvSpPr>
          <p:nvPr>
            <p:ph type="dt" sz="half" idx="10"/>
          </p:nvPr>
        </p:nvSpPr>
        <p:spPr/>
        <p:txBody>
          <a:bodyPr/>
          <a:lstStyle/>
          <a:p>
            <a:fld id="{018E59C5-1024-4FFC-AD63-1E1EB9E8B6AD}" type="datetime1">
              <a:rPr lang="nl-NL" smtClean="0"/>
              <a:t>8-10-2024</a:t>
            </a:fld>
            <a:endParaRPr lang="nl-NL"/>
          </a:p>
        </p:txBody>
      </p:sp>
      <p:sp>
        <p:nvSpPr>
          <p:cNvPr id="5" name="Tijdelijke aanduiding voor voettekst 4">
            <a:extLst>
              <a:ext uri="{FF2B5EF4-FFF2-40B4-BE49-F238E27FC236}">
                <a16:creationId xmlns:a16="http://schemas.microsoft.com/office/drawing/2014/main" id="{51581FA1-BE0E-E1FE-7139-A071F4384A9B}"/>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8D889B26-4837-2572-1B9B-814EAFE18CA8}"/>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3809303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956CC8A-360D-BEE9-1E3F-20E8F1889E8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B73C8244-51CE-6C33-BD72-1FC0A80AFBE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84EFBA1-D04E-C0FE-94A5-C6CC83412D73}"/>
              </a:ext>
            </a:extLst>
          </p:cNvPr>
          <p:cNvSpPr>
            <a:spLocks noGrp="1"/>
          </p:cNvSpPr>
          <p:nvPr>
            <p:ph type="dt" sz="half" idx="10"/>
          </p:nvPr>
        </p:nvSpPr>
        <p:spPr/>
        <p:txBody>
          <a:bodyPr/>
          <a:lstStyle/>
          <a:p>
            <a:fld id="{C27F6EB9-49A9-42E1-A22E-422F141FB14B}" type="datetime1">
              <a:rPr lang="nl-NL" smtClean="0"/>
              <a:t>8-10-2024</a:t>
            </a:fld>
            <a:endParaRPr lang="nl-NL"/>
          </a:p>
        </p:txBody>
      </p:sp>
      <p:sp>
        <p:nvSpPr>
          <p:cNvPr id="5" name="Tijdelijke aanduiding voor voettekst 4">
            <a:extLst>
              <a:ext uri="{FF2B5EF4-FFF2-40B4-BE49-F238E27FC236}">
                <a16:creationId xmlns:a16="http://schemas.microsoft.com/office/drawing/2014/main" id="{4941626F-210D-9967-408B-E0710FE265B5}"/>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35413E1F-A05C-AEAA-E9A5-51C8F191B5DC}"/>
              </a:ext>
            </a:extLst>
          </p:cNvPr>
          <p:cNvSpPr>
            <a:spLocks noGrp="1"/>
          </p:cNvSpPr>
          <p:nvPr>
            <p:ph type="sldNum" sz="quarter" idx="12"/>
          </p:nvPr>
        </p:nvSpPr>
        <p:spPr/>
        <p:txBody>
          <a:bodyPr/>
          <a:lstStyle/>
          <a:p>
            <a:fld id="{7296DBDA-9033-4572-9938-1180B2811EC4}" type="slidenum">
              <a:rPr lang="nl-NL" smtClean="0"/>
              <a:t>‹nr.›</a:t>
            </a:fld>
            <a:endParaRPr lang="nl-NL"/>
          </a:p>
        </p:txBody>
      </p:sp>
    </p:spTree>
    <p:extLst>
      <p:ext uri="{BB962C8B-B14F-4D97-AF65-F5344CB8AC3E}">
        <p14:creationId xmlns:p14="http://schemas.microsoft.com/office/powerpoint/2010/main" val="4114231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7DDCCE-BD70-D04A-438B-2E7A2F3A4AD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373D2E0-BEA5-A0AE-704B-6EDA7712F3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12B5F6EC-61CB-691C-A2FA-49F39D245B60}"/>
              </a:ext>
            </a:extLst>
          </p:cNvPr>
          <p:cNvSpPr>
            <a:spLocks noGrp="1"/>
          </p:cNvSpPr>
          <p:nvPr>
            <p:ph type="dt" sz="half" idx="10"/>
          </p:nvPr>
        </p:nvSpPr>
        <p:spPr/>
        <p:txBody>
          <a:bodyPr/>
          <a:lstStyle/>
          <a:p>
            <a:fld id="{478B2112-C4B0-46F1-8831-548E184C23D9}" type="datetime1">
              <a:rPr lang="nl-NL" smtClean="0"/>
              <a:t>8-10-2024</a:t>
            </a:fld>
            <a:endParaRPr lang="nl-NL"/>
          </a:p>
        </p:txBody>
      </p:sp>
      <p:sp>
        <p:nvSpPr>
          <p:cNvPr id="5" name="Tijdelijke aanduiding voor voettekst 4">
            <a:extLst>
              <a:ext uri="{FF2B5EF4-FFF2-40B4-BE49-F238E27FC236}">
                <a16:creationId xmlns:a16="http://schemas.microsoft.com/office/drawing/2014/main" id="{935EA6B6-027E-84FC-0BB5-1A4A9DD12CBD}"/>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6BA4A8B8-0EA4-BA1D-8932-00D3680F6720}"/>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3178168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FC4824-C041-2E33-1111-69BAD18FBCA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272DDEC-DB19-748A-085A-CF9485F90CA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DEF0521-BDA3-099B-AFE8-00809F406A59}"/>
              </a:ext>
            </a:extLst>
          </p:cNvPr>
          <p:cNvSpPr>
            <a:spLocks noGrp="1"/>
          </p:cNvSpPr>
          <p:nvPr>
            <p:ph type="dt" sz="half" idx="10"/>
          </p:nvPr>
        </p:nvSpPr>
        <p:spPr/>
        <p:txBody>
          <a:bodyPr/>
          <a:lstStyle/>
          <a:p>
            <a:fld id="{482B694A-A2D4-4A84-82AD-5962177C8342}" type="datetime1">
              <a:rPr lang="nl-NL" smtClean="0"/>
              <a:t>8-10-2024</a:t>
            </a:fld>
            <a:endParaRPr lang="nl-NL"/>
          </a:p>
        </p:txBody>
      </p:sp>
      <p:sp>
        <p:nvSpPr>
          <p:cNvPr id="5" name="Tijdelijke aanduiding voor voettekst 4">
            <a:extLst>
              <a:ext uri="{FF2B5EF4-FFF2-40B4-BE49-F238E27FC236}">
                <a16:creationId xmlns:a16="http://schemas.microsoft.com/office/drawing/2014/main" id="{7C7BDE0C-F686-66CC-82F3-071D2AE79280}"/>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7AEFEA8D-5FA3-28E9-D99E-225B043C9199}"/>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2769567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1DB686-CCAE-C6CA-75EB-B86A7830D69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AEC39F1-06FA-C3BD-B8C9-2589A2F31C15}"/>
              </a:ext>
            </a:extLst>
          </p:cNvPr>
          <p:cNvSpPr>
            <a:spLocks noGrp="1"/>
          </p:cNvSpPr>
          <p:nvPr>
            <p:ph type="dt" sz="half" idx="10"/>
          </p:nvPr>
        </p:nvSpPr>
        <p:spPr/>
        <p:txBody>
          <a:bodyPr/>
          <a:lstStyle/>
          <a:p>
            <a:fld id="{664B9AE3-6579-4D71-97E0-818F69467209}" type="datetime1">
              <a:rPr lang="nl-NL" smtClean="0"/>
              <a:t>8-10-2024</a:t>
            </a:fld>
            <a:endParaRPr lang="nl-NL"/>
          </a:p>
        </p:txBody>
      </p:sp>
      <p:sp>
        <p:nvSpPr>
          <p:cNvPr id="4" name="Tijdelijke aanduiding voor voettekst 3">
            <a:extLst>
              <a:ext uri="{FF2B5EF4-FFF2-40B4-BE49-F238E27FC236}">
                <a16:creationId xmlns:a16="http://schemas.microsoft.com/office/drawing/2014/main" id="{7F9FFF4C-873D-9E24-6FB7-E0A4D775CFED}"/>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15AC9977-2C57-3171-1964-735172A7A745}"/>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3306625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494614-6D27-8302-614D-FAE85844FF0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EC928869-AF7F-7BAC-4ED7-55BDD2F2FAAF}"/>
              </a:ext>
            </a:extLst>
          </p:cNvPr>
          <p:cNvSpPr>
            <a:spLocks noGrp="1"/>
          </p:cNvSpPr>
          <p:nvPr>
            <p:ph type="dt" sz="half" idx="10"/>
          </p:nvPr>
        </p:nvSpPr>
        <p:spPr/>
        <p:txBody>
          <a:bodyPr/>
          <a:lstStyle/>
          <a:p>
            <a:fld id="{05D72256-4E85-4E28-A81C-132478C71087}" type="datetime1">
              <a:rPr lang="nl-NL" smtClean="0"/>
              <a:t>8-10-2024</a:t>
            </a:fld>
            <a:endParaRPr lang="nl-NL"/>
          </a:p>
        </p:txBody>
      </p:sp>
      <p:sp>
        <p:nvSpPr>
          <p:cNvPr id="4" name="Tijdelijke aanduiding voor voettekst 3">
            <a:extLst>
              <a:ext uri="{FF2B5EF4-FFF2-40B4-BE49-F238E27FC236}">
                <a16:creationId xmlns:a16="http://schemas.microsoft.com/office/drawing/2014/main" id="{8E130C18-5519-2A14-A025-1CF5DC3A3004}"/>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84F85C41-B62C-16A0-EC34-7CD3C8177279}"/>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3648112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nl-NL" dirty="0"/>
              <a:t>Klik om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8593667" y="6272784"/>
            <a:ext cx="2644309" cy="365125"/>
          </a:xfrm>
        </p:spPr>
        <p:txBody>
          <a:bodyPr/>
          <a:lstStyle/>
          <a:p>
            <a:fld id="{86CD1909-CD32-4202-8C89-390474C116B3}" type="datetime1">
              <a:rPr lang="nl-NL" smtClean="0"/>
              <a:t>8-10-2024</a:t>
            </a:fld>
            <a:endParaRPr lang="nl-NL"/>
          </a:p>
        </p:txBody>
      </p:sp>
      <p:sp>
        <p:nvSpPr>
          <p:cNvPr id="5" name="Footer Placeholder 4"/>
          <p:cNvSpPr>
            <a:spLocks noGrp="1"/>
          </p:cNvSpPr>
          <p:nvPr>
            <p:ph type="ftr" sz="quarter" idx="11"/>
          </p:nvPr>
        </p:nvSpPr>
        <p:spPr>
          <a:xfrm>
            <a:off x="2182708" y="6272784"/>
            <a:ext cx="6327648" cy="365125"/>
          </a:xfrm>
        </p:spPr>
        <p:txBody>
          <a:bodyPr/>
          <a:lstStyle>
            <a:lvl1pPr>
              <a:defRPr sz="1400" i="1">
                <a:latin typeface="Terminator Dark Fate" panose="02000500000000000000" pitchFamily="2" charset="0"/>
              </a:defRPr>
            </a:lvl1pPr>
          </a:lstStyle>
          <a:p>
            <a:r>
              <a:rPr lang="nl-NL"/>
              <a:t>Mission possibleMission Possible</a:t>
            </a:r>
            <a:endParaRPr lang="nl-NL"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B88BE8C2-402C-4CD1-BA8A-8ED3B9FFFB35}" type="slidenum">
              <a:rPr lang="nl-NL" smtClean="0"/>
              <a:t>‹nr.›</a:t>
            </a:fld>
            <a:endParaRPr lang="nl-NL"/>
          </a:p>
        </p:txBody>
      </p:sp>
    </p:spTree>
    <p:extLst>
      <p:ext uri="{BB962C8B-B14F-4D97-AF65-F5344CB8AC3E}">
        <p14:creationId xmlns:p14="http://schemas.microsoft.com/office/powerpoint/2010/main" val="25179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53BC4F-9C47-8C7D-6807-43F686DBB48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D6C929A-E6AB-02A5-59B4-0346FD1D50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337330A0-0649-62CA-DC3B-D9FC16778426}"/>
              </a:ext>
            </a:extLst>
          </p:cNvPr>
          <p:cNvSpPr>
            <a:spLocks noGrp="1"/>
          </p:cNvSpPr>
          <p:nvPr>
            <p:ph type="dt" sz="half" idx="10"/>
          </p:nvPr>
        </p:nvSpPr>
        <p:spPr/>
        <p:txBody>
          <a:bodyPr/>
          <a:lstStyle/>
          <a:p>
            <a:fld id="{45E2017F-E0AF-4C84-8E37-BEA5878B47BF}" type="datetime1">
              <a:rPr lang="nl-NL" smtClean="0"/>
              <a:t>8-10-2024</a:t>
            </a:fld>
            <a:endParaRPr lang="nl-NL"/>
          </a:p>
        </p:txBody>
      </p:sp>
      <p:sp>
        <p:nvSpPr>
          <p:cNvPr id="5" name="Tijdelijke aanduiding voor voettekst 4">
            <a:extLst>
              <a:ext uri="{FF2B5EF4-FFF2-40B4-BE49-F238E27FC236}">
                <a16:creationId xmlns:a16="http://schemas.microsoft.com/office/drawing/2014/main" id="{E63D3FD4-F1C6-D61D-BD7A-EAB78CBC9E27}"/>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EFAE5F3F-94F4-E574-F658-CF19BF7D6F75}"/>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4090667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F6897D-64C0-5216-6902-F1EB90C7F0B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2373654-609B-D78B-F37A-858AD45208D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7518BD3-2955-F283-8E2C-58DC4CC3585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F0C0D50-F209-207D-9AA8-1BEDFB86CDB9}"/>
              </a:ext>
            </a:extLst>
          </p:cNvPr>
          <p:cNvSpPr>
            <a:spLocks noGrp="1"/>
          </p:cNvSpPr>
          <p:nvPr>
            <p:ph type="dt" sz="half" idx="10"/>
          </p:nvPr>
        </p:nvSpPr>
        <p:spPr/>
        <p:txBody>
          <a:bodyPr/>
          <a:lstStyle/>
          <a:p>
            <a:fld id="{9FD618C8-04CA-4093-84F2-BFE4CCAFF01A}" type="datetime1">
              <a:rPr lang="nl-NL" smtClean="0"/>
              <a:t>8-10-2024</a:t>
            </a:fld>
            <a:endParaRPr lang="nl-NL"/>
          </a:p>
        </p:txBody>
      </p:sp>
      <p:sp>
        <p:nvSpPr>
          <p:cNvPr id="6" name="Tijdelijke aanduiding voor voettekst 5">
            <a:extLst>
              <a:ext uri="{FF2B5EF4-FFF2-40B4-BE49-F238E27FC236}">
                <a16:creationId xmlns:a16="http://schemas.microsoft.com/office/drawing/2014/main" id="{683C9EB0-D061-F5C7-A7CA-0B1CF84D4833}"/>
              </a:ext>
            </a:extLst>
          </p:cNvPr>
          <p:cNvSpPr>
            <a:spLocks noGrp="1"/>
          </p:cNvSpPr>
          <p:nvPr>
            <p:ph type="ftr" sz="quarter" idx="11"/>
          </p:nvPr>
        </p:nvSpPr>
        <p:spPr/>
        <p:txBody>
          <a:bodyPr/>
          <a:lstStyle/>
          <a:p>
            <a:r>
              <a:rPr lang="nl-NL"/>
              <a:t>Mission possibleMission Possible</a:t>
            </a:r>
            <a:endParaRPr lang="nl-NL" dirty="0"/>
          </a:p>
        </p:txBody>
      </p:sp>
      <p:sp>
        <p:nvSpPr>
          <p:cNvPr id="7" name="Tijdelijke aanduiding voor dianummer 6">
            <a:extLst>
              <a:ext uri="{FF2B5EF4-FFF2-40B4-BE49-F238E27FC236}">
                <a16:creationId xmlns:a16="http://schemas.microsoft.com/office/drawing/2014/main" id="{44C5042C-F460-9B21-7B6E-1A0D426B953C}"/>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31073369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42CCF-E7D0-9F6E-DA2B-3C9440B8CFE1}"/>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25BE8BE-F645-7B12-EDE9-F95F9F95A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27CBD16-6FDF-9F37-125E-9327D2934D0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C45CF4F-1C2D-3825-C996-E81E2B389F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EA13528-4441-A3AD-FED0-9ACD8D1D59A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24BC312-827F-3A45-E47D-F6E7F9049594}"/>
              </a:ext>
            </a:extLst>
          </p:cNvPr>
          <p:cNvSpPr>
            <a:spLocks noGrp="1"/>
          </p:cNvSpPr>
          <p:nvPr>
            <p:ph type="dt" sz="half" idx="10"/>
          </p:nvPr>
        </p:nvSpPr>
        <p:spPr/>
        <p:txBody>
          <a:bodyPr/>
          <a:lstStyle/>
          <a:p>
            <a:fld id="{A3E89CCB-46F6-4C2F-A7C6-E3B82525519E}" type="datetime1">
              <a:rPr lang="nl-NL" smtClean="0"/>
              <a:t>8-10-2024</a:t>
            </a:fld>
            <a:endParaRPr lang="nl-NL"/>
          </a:p>
        </p:txBody>
      </p:sp>
      <p:sp>
        <p:nvSpPr>
          <p:cNvPr id="8" name="Tijdelijke aanduiding voor voettekst 7">
            <a:extLst>
              <a:ext uri="{FF2B5EF4-FFF2-40B4-BE49-F238E27FC236}">
                <a16:creationId xmlns:a16="http://schemas.microsoft.com/office/drawing/2014/main" id="{1B527FB9-3DEA-3AEB-A86D-A2F3E56D58B4}"/>
              </a:ext>
            </a:extLst>
          </p:cNvPr>
          <p:cNvSpPr>
            <a:spLocks noGrp="1"/>
          </p:cNvSpPr>
          <p:nvPr>
            <p:ph type="ftr" sz="quarter" idx="11"/>
          </p:nvPr>
        </p:nvSpPr>
        <p:spPr/>
        <p:txBody>
          <a:bodyPr/>
          <a:lstStyle/>
          <a:p>
            <a:r>
              <a:rPr lang="nl-NL"/>
              <a:t>Mission possibleMission Possible</a:t>
            </a:r>
            <a:endParaRPr lang="nl-NL" dirty="0"/>
          </a:p>
        </p:txBody>
      </p:sp>
      <p:sp>
        <p:nvSpPr>
          <p:cNvPr id="9" name="Tijdelijke aanduiding voor dianummer 8">
            <a:extLst>
              <a:ext uri="{FF2B5EF4-FFF2-40B4-BE49-F238E27FC236}">
                <a16:creationId xmlns:a16="http://schemas.microsoft.com/office/drawing/2014/main" id="{37F576EA-DBE0-F867-4613-942BDBB90F26}"/>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2661390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2D0AFD-A8BA-F3D4-414B-1EB900DB6E85}"/>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28461C3-60CB-E070-A574-F2F601591576}"/>
              </a:ext>
            </a:extLst>
          </p:cNvPr>
          <p:cNvSpPr>
            <a:spLocks noGrp="1"/>
          </p:cNvSpPr>
          <p:nvPr>
            <p:ph type="dt" sz="half" idx="10"/>
          </p:nvPr>
        </p:nvSpPr>
        <p:spPr/>
        <p:txBody>
          <a:bodyPr/>
          <a:lstStyle/>
          <a:p>
            <a:fld id="{A7F77713-8AD3-41E3-9C5A-D0A922BBA985}" type="datetime1">
              <a:rPr lang="nl-NL" smtClean="0"/>
              <a:t>8-10-2024</a:t>
            </a:fld>
            <a:endParaRPr lang="nl-NL"/>
          </a:p>
        </p:txBody>
      </p:sp>
      <p:sp>
        <p:nvSpPr>
          <p:cNvPr id="4" name="Tijdelijke aanduiding voor voettekst 3">
            <a:extLst>
              <a:ext uri="{FF2B5EF4-FFF2-40B4-BE49-F238E27FC236}">
                <a16:creationId xmlns:a16="http://schemas.microsoft.com/office/drawing/2014/main" id="{801FA55F-AB82-09C9-BC3B-6674FC8A5D3B}"/>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70734D59-D63E-C899-4547-9EBE94947D7E}"/>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2743364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21D3539-6F78-BC88-DB78-565460C0D421}"/>
              </a:ext>
            </a:extLst>
          </p:cNvPr>
          <p:cNvSpPr>
            <a:spLocks noGrp="1"/>
          </p:cNvSpPr>
          <p:nvPr>
            <p:ph type="dt" sz="half" idx="10"/>
          </p:nvPr>
        </p:nvSpPr>
        <p:spPr/>
        <p:txBody>
          <a:bodyPr/>
          <a:lstStyle/>
          <a:p>
            <a:fld id="{A67A483B-AB05-4236-B87F-4EB7D4371FD8}" type="datetime1">
              <a:rPr lang="nl-NL" smtClean="0"/>
              <a:t>8-10-2024</a:t>
            </a:fld>
            <a:endParaRPr lang="nl-NL"/>
          </a:p>
        </p:txBody>
      </p:sp>
      <p:sp>
        <p:nvSpPr>
          <p:cNvPr id="3" name="Tijdelijke aanduiding voor voettekst 2">
            <a:extLst>
              <a:ext uri="{FF2B5EF4-FFF2-40B4-BE49-F238E27FC236}">
                <a16:creationId xmlns:a16="http://schemas.microsoft.com/office/drawing/2014/main" id="{9F3A1BBB-BC3A-E257-3AFF-8B6D77D93876}"/>
              </a:ext>
            </a:extLst>
          </p:cNvPr>
          <p:cNvSpPr>
            <a:spLocks noGrp="1"/>
          </p:cNvSpPr>
          <p:nvPr>
            <p:ph type="ftr" sz="quarter" idx="11"/>
          </p:nvPr>
        </p:nvSpPr>
        <p:spPr/>
        <p:txBody>
          <a:bodyPr/>
          <a:lstStyle/>
          <a:p>
            <a:r>
              <a:rPr lang="nl-NL"/>
              <a:t>Mission possibleMission Possible</a:t>
            </a:r>
            <a:endParaRPr lang="nl-NL" dirty="0"/>
          </a:p>
        </p:txBody>
      </p:sp>
      <p:sp>
        <p:nvSpPr>
          <p:cNvPr id="4" name="Tijdelijke aanduiding voor dianummer 3">
            <a:extLst>
              <a:ext uri="{FF2B5EF4-FFF2-40B4-BE49-F238E27FC236}">
                <a16:creationId xmlns:a16="http://schemas.microsoft.com/office/drawing/2014/main" id="{06F7FFA3-5FCA-FC43-B3B6-D1AEBE11CEF1}"/>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3938225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69D26-C297-A85D-F0C4-C64E294607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50CF6CC2-EBA2-7EBE-F183-C5C473B38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E70599C-6FBB-A604-05FD-21503F5126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6D027F-9A7F-F530-6F10-2C86F566D150}"/>
              </a:ext>
            </a:extLst>
          </p:cNvPr>
          <p:cNvSpPr>
            <a:spLocks noGrp="1"/>
          </p:cNvSpPr>
          <p:nvPr>
            <p:ph type="dt" sz="half" idx="10"/>
          </p:nvPr>
        </p:nvSpPr>
        <p:spPr/>
        <p:txBody>
          <a:bodyPr/>
          <a:lstStyle/>
          <a:p>
            <a:fld id="{79980AF0-E822-4354-B1C8-ACE8086D172D}" type="datetime1">
              <a:rPr lang="nl-NL" smtClean="0"/>
              <a:t>8-10-2024</a:t>
            </a:fld>
            <a:endParaRPr lang="nl-NL"/>
          </a:p>
        </p:txBody>
      </p:sp>
      <p:sp>
        <p:nvSpPr>
          <p:cNvPr id="6" name="Tijdelijke aanduiding voor voettekst 5">
            <a:extLst>
              <a:ext uri="{FF2B5EF4-FFF2-40B4-BE49-F238E27FC236}">
                <a16:creationId xmlns:a16="http://schemas.microsoft.com/office/drawing/2014/main" id="{D96DB0F3-F317-EBDA-DEDD-77E697410F85}"/>
              </a:ext>
            </a:extLst>
          </p:cNvPr>
          <p:cNvSpPr>
            <a:spLocks noGrp="1"/>
          </p:cNvSpPr>
          <p:nvPr>
            <p:ph type="ftr" sz="quarter" idx="11"/>
          </p:nvPr>
        </p:nvSpPr>
        <p:spPr/>
        <p:txBody>
          <a:bodyPr/>
          <a:lstStyle/>
          <a:p>
            <a:r>
              <a:rPr lang="nl-NL"/>
              <a:t>Mission possibleMission Possible</a:t>
            </a:r>
            <a:endParaRPr lang="nl-NL" dirty="0"/>
          </a:p>
        </p:txBody>
      </p:sp>
      <p:sp>
        <p:nvSpPr>
          <p:cNvPr id="7" name="Tijdelijke aanduiding voor dianummer 6">
            <a:extLst>
              <a:ext uri="{FF2B5EF4-FFF2-40B4-BE49-F238E27FC236}">
                <a16:creationId xmlns:a16="http://schemas.microsoft.com/office/drawing/2014/main" id="{DC0509C8-3FF0-DD43-04E6-F89791EFD9A6}"/>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16780261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0D8C49-26C7-753B-D3CE-56C88DE8F8D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31EC941-FE70-8529-96E5-8D810E5C89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23A6F240-72C7-C2F7-51A6-641D16206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FEE27AF-5F2E-B2BC-02EE-2DBCCB8EFC41}"/>
              </a:ext>
            </a:extLst>
          </p:cNvPr>
          <p:cNvSpPr>
            <a:spLocks noGrp="1"/>
          </p:cNvSpPr>
          <p:nvPr>
            <p:ph type="dt" sz="half" idx="10"/>
          </p:nvPr>
        </p:nvSpPr>
        <p:spPr/>
        <p:txBody>
          <a:bodyPr/>
          <a:lstStyle/>
          <a:p>
            <a:fld id="{EEC692A3-1F66-4D35-A410-7E0FA1F6D3C1}" type="datetime1">
              <a:rPr lang="nl-NL" smtClean="0"/>
              <a:t>8-10-2024</a:t>
            </a:fld>
            <a:endParaRPr lang="nl-NL"/>
          </a:p>
        </p:txBody>
      </p:sp>
      <p:sp>
        <p:nvSpPr>
          <p:cNvPr id="6" name="Tijdelijke aanduiding voor voettekst 5">
            <a:extLst>
              <a:ext uri="{FF2B5EF4-FFF2-40B4-BE49-F238E27FC236}">
                <a16:creationId xmlns:a16="http://schemas.microsoft.com/office/drawing/2014/main" id="{872E41B8-9454-FD62-74F5-4D17849CEA1B}"/>
              </a:ext>
            </a:extLst>
          </p:cNvPr>
          <p:cNvSpPr>
            <a:spLocks noGrp="1"/>
          </p:cNvSpPr>
          <p:nvPr>
            <p:ph type="ftr" sz="quarter" idx="11"/>
          </p:nvPr>
        </p:nvSpPr>
        <p:spPr/>
        <p:txBody>
          <a:bodyPr/>
          <a:lstStyle/>
          <a:p>
            <a:r>
              <a:rPr lang="nl-NL"/>
              <a:t>Mission possibleMission Possible</a:t>
            </a:r>
            <a:endParaRPr lang="nl-NL" dirty="0"/>
          </a:p>
        </p:txBody>
      </p:sp>
      <p:sp>
        <p:nvSpPr>
          <p:cNvPr id="7" name="Tijdelijke aanduiding voor dianummer 6">
            <a:extLst>
              <a:ext uri="{FF2B5EF4-FFF2-40B4-BE49-F238E27FC236}">
                <a16:creationId xmlns:a16="http://schemas.microsoft.com/office/drawing/2014/main" id="{8E99078E-DBF7-759D-A2D5-CA952A02C918}"/>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1258892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AE820D-FA49-1152-D82C-46A6CC5BF27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127F326-711D-31A7-DCF0-80E37C46535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B361CF-512B-A648-E868-07C4B0AE8CB0}"/>
              </a:ext>
            </a:extLst>
          </p:cNvPr>
          <p:cNvSpPr>
            <a:spLocks noGrp="1"/>
          </p:cNvSpPr>
          <p:nvPr>
            <p:ph type="dt" sz="half" idx="10"/>
          </p:nvPr>
        </p:nvSpPr>
        <p:spPr/>
        <p:txBody>
          <a:bodyPr/>
          <a:lstStyle/>
          <a:p>
            <a:fld id="{58C48C97-3B82-455F-BC8F-42D39CB3AFE3}" type="datetime1">
              <a:rPr lang="nl-NL" smtClean="0"/>
              <a:t>8-10-2024</a:t>
            </a:fld>
            <a:endParaRPr lang="nl-NL"/>
          </a:p>
        </p:txBody>
      </p:sp>
      <p:sp>
        <p:nvSpPr>
          <p:cNvPr id="5" name="Tijdelijke aanduiding voor voettekst 4">
            <a:extLst>
              <a:ext uri="{FF2B5EF4-FFF2-40B4-BE49-F238E27FC236}">
                <a16:creationId xmlns:a16="http://schemas.microsoft.com/office/drawing/2014/main" id="{D2467ACC-0681-708E-87E2-95B211EA1807}"/>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30EA006D-D6A0-6D82-4A73-1DC80DEF6F44}"/>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3664120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B84E256-728D-1107-0C82-25CFDAC5C5D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1639876C-2497-8609-7F93-725D6BBC1A0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01A82DB-ECA7-C8B9-AAF6-5CDC0EB70B1D}"/>
              </a:ext>
            </a:extLst>
          </p:cNvPr>
          <p:cNvSpPr>
            <a:spLocks noGrp="1"/>
          </p:cNvSpPr>
          <p:nvPr>
            <p:ph type="dt" sz="half" idx="10"/>
          </p:nvPr>
        </p:nvSpPr>
        <p:spPr/>
        <p:txBody>
          <a:bodyPr/>
          <a:lstStyle/>
          <a:p>
            <a:fld id="{3852BE33-7CD3-41D6-8E2C-D7B73C33DE08}" type="datetime1">
              <a:rPr lang="nl-NL" smtClean="0"/>
              <a:t>8-10-2024</a:t>
            </a:fld>
            <a:endParaRPr lang="nl-NL"/>
          </a:p>
        </p:txBody>
      </p:sp>
      <p:sp>
        <p:nvSpPr>
          <p:cNvPr id="5" name="Tijdelijke aanduiding voor voettekst 4">
            <a:extLst>
              <a:ext uri="{FF2B5EF4-FFF2-40B4-BE49-F238E27FC236}">
                <a16:creationId xmlns:a16="http://schemas.microsoft.com/office/drawing/2014/main" id="{D4F7A836-479B-2012-A18E-BB9518769E53}"/>
              </a:ext>
            </a:extLst>
          </p:cNvPr>
          <p:cNvSpPr>
            <a:spLocks noGrp="1"/>
          </p:cNvSpPr>
          <p:nvPr>
            <p:ph type="ftr" sz="quarter" idx="11"/>
          </p:nvPr>
        </p:nvSpPr>
        <p:spPr/>
        <p:txBody>
          <a:body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3F1E3DF0-FCDB-9E9B-FA63-94B0D99A644A}"/>
              </a:ext>
            </a:extLst>
          </p:cNvPr>
          <p:cNvSpPr>
            <a:spLocks noGrp="1"/>
          </p:cNvSpPr>
          <p:nvPr>
            <p:ph type="sldNum" sz="quarter" idx="12"/>
          </p:nvPr>
        </p:nvSpPr>
        <p:spPr/>
        <p:txBody>
          <a:bodyPr/>
          <a:lstStyle/>
          <a:p>
            <a:fld id="{FD393E58-BB4A-4072-BD84-7389E307707A}" type="slidenum">
              <a:rPr lang="nl-NL" smtClean="0"/>
              <a:t>‹nr.›</a:t>
            </a:fld>
            <a:endParaRPr lang="nl-NL"/>
          </a:p>
        </p:txBody>
      </p:sp>
    </p:spTree>
    <p:extLst>
      <p:ext uri="{BB962C8B-B14F-4D97-AF65-F5344CB8AC3E}">
        <p14:creationId xmlns:p14="http://schemas.microsoft.com/office/powerpoint/2010/main" val="4229838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F336B2-C337-7598-E344-3C341D9894FB}"/>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BA4FA7D-BDDF-B8A9-1189-343D3D47A5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0BE67E4-48E5-02EC-A7E9-55B58C94CB54}"/>
              </a:ext>
            </a:extLst>
          </p:cNvPr>
          <p:cNvSpPr>
            <a:spLocks noGrp="1"/>
          </p:cNvSpPr>
          <p:nvPr>
            <p:ph type="dt" sz="half" idx="10"/>
          </p:nvPr>
        </p:nvSpPr>
        <p:spPr/>
        <p:txBody>
          <a:bodyPr/>
          <a:lstStyle/>
          <a:p>
            <a:fld id="{4D1E2943-8A90-417F-9B9C-2D541E8A710A}" type="datetime1">
              <a:rPr lang="nl-NL" smtClean="0"/>
              <a:t>8-10-2024</a:t>
            </a:fld>
            <a:endParaRPr lang="nl-NL"/>
          </a:p>
        </p:txBody>
      </p:sp>
      <p:sp>
        <p:nvSpPr>
          <p:cNvPr id="5" name="Tijdelijke aanduiding voor voettekst 4">
            <a:extLst>
              <a:ext uri="{FF2B5EF4-FFF2-40B4-BE49-F238E27FC236}">
                <a16:creationId xmlns:a16="http://schemas.microsoft.com/office/drawing/2014/main" id="{8CB2F81B-79C3-A383-299A-AA75531062F6}"/>
              </a:ext>
            </a:extLst>
          </p:cNvPr>
          <p:cNvSpPr>
            <a:spLocks noGrp="1"/>
          </p:cNvSpPr>
          <p:nvPr>
            <p:ph type="ftr" sz="quarter" idx="11"/>
          </p:nvPr>
        </p:nvSpPr>
        <p:spPr/>
        <p:txBody>
          <a:bodyPr/>
          <a:lstStyle/>
          <a:p>
            <a:r>
              <a:rPr lang="nl-NL"/>
              <a:t>Mission possibleMission Possible</a:t>
            </a:r>
          </a:p>
        </p:txBody>
      </p:sp>
      <p:sp>
        <p:nvSpPr>
          <p:cNvPr id="6" name="Tijdelijke aanduiding voor dianummer 5">
            <a:extLst>
              <a:ext uri="{FF2B5EF4-FFF2-40B4-BE49-F238E27FC236}">
                <a16:creationId xmlns:a16="http://schemas.microsoft.com/office/drawing/2014/main" id="{A75CC376-9CB9-3708-E117-41845EAADF58}"/>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1106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8FCAC-2FAF-E26D-F481-C20AB1D51B6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9687A27-2846-C0B7-4E44-8EE2226C6FBF}"/>
              </a:ext>
            </a:extLst>
          </p:cNvPr>
          <p:cNvSpPr>
            <a:spLocks noGrp="1"/>
          </p:cNvSpPr>
          <p:nvPr>
            <p:ph type="dt" sz="half" idx="10"/>
          </p:nvPr>
        </p:nvSpPr>
        <p:spPr/>
        <p:txBody>
          <a:bodyPr/>
          <a:lstStyle/>
          <a:p>
            <a:fld id="{B5216D52-51CF-4455-A5E4-511741AB02F6}" type="datetime1">
              <a:rPr lang="nl-NL" smtClean="0"/>
              <a:t>8-10-2024</a:t>
            </a:fld>
            <a:endParaRPr lang="nl-NL"/>
          </a:p>
        </p:txBody>
      </p:sp>
      <p:sp>
        <p:nvSpPr>
          <p:cNvPr id="4" name="Tijdelijke aanduiding voor voettekst 3">
            <a:extLst>
              <a:ext uri="{FF2B5EF4-FFF2-40B4-BE49-F238E27FC236}">
                <a16:creationId xmlns:a16="http://schemas.microsoft.com/office/drawing/2014/main" id="{1BAB1AAC-716B-C185-45F7-6BF77AF7E654}"/>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4338193A-27B3-B2DF-237E-D97DA0695CF6}"/>
              </a:ext>
            </a:extLst>
          </p:cNvPr>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552705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43375A-F71D-4E51-A450-9299081D5BE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E6DB7B5-A99B-5C09-8F35-3C69FAA140D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9D485A7-7388-C833-A600-1E135B1E1A96}"/>
              </a:ext>
            </a:extLst>
          </p:cNvPr>
          <p:cNvSpPr>
            <a:spLocks noGrp="1"/>
          </p:cNvSpPr>
          <p:nvPr>
            <p:ph type="dt" sz="half" idx="10"/>
          </p:nvPr>
        </p:nvSpPr>
        <p:spPr/>
        <p:txBody>
          <a:bodyPr/>
          <a:lstStyle/>
          <a:p>
            <a:fld id="{F28F7685-8608-4463-B323-D1291ADE276C}" type="datetime1">
              <a:rPr lang="nl-NL" smtClean="0"/>
              <a:t>8-10-2024</a:t>
            </a:fld>
            <a:endParaRPr lang="nl-NL"/>
          </a:p>
        </p:txBody>
      </p:sp>
      <p:sp>
        <p:nvSpPr>
          <p:cNvPr id="5" name="Tijdelijke aanduiding voor voettekst 4">
            <a:extLst>
              <a:ext uri="{FF2B5EF4-FFF2-40B4-BE49-F238E27FC236}">
                <a16:creationId xmlns:a16="http://schemas.microsoft.com/office/drawing/2014/main" id="{A5D8D36B-BBB5-B783-06A1-75A8606A47BA}"/>
              </a:ext>
            </a:extLst>
          </p:cNvPr>
          <p:cNvSpPr>
            <a:spLocks noGrp="1"/>
          </p:cNvSpPr>
          <p:nvPr>
            <p:ph type="ftr" sz="quarter" idx="11"/>
          </p:nvPr>
        </p:nvSpPr>
        <p:spPr/>
        <p:txBody>
          <a:bodyPr/>
          <a:lstStyle/>
          <a:p>
            <a:r>
              <a:rPr lang="nl-NL"/>
              <a:t>Mission possibleMission Possible</a:t>
            </a:r>
          </a:p>
        </p:txBody>
      </p:sp>
      <p:sp>
        <p:nvSpPr>
          <p:cNvPr id="6" name="Tijdelijke aanduiding voor dianummer 5">
            <a:extLst>
              <a:ext uri="{FF2B5EF4-FFF2-40B4-BE49-F238E27FC236}">
                <a16:creationId xmlns:a16="http://schemas.microsoft.com/office/drawing/2014/main" id="{B087A3EF-F313-CA29-8C0E-BC7C1FB16625}"/>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14906836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2A6D18-DDA3-68ED-ABD3-FB4D7DF08C95}"/>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AE8B608-CF6C-7041-7B77-818ACA1CC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55170DF-8361-353E-8ADB-21395AC65E19}"/>
              </a:ext>
            </a:extLst>
          </p:cNvPr>
          <p:cNvSpPr>
            <a:spLocks noGrp="1"/>
          </p:cNvSpPr>
          <p:nvPr>
            <p:ph type="dt" sz="half" idx="10"/>
          </p:nvPr>
        </p:nvSpPr>
        <p:spPr/>
        <p:txBody>
          <a:bodyPr/>
          <a:lstStyle/>
          <a:p>
            <a:fld id="{E5CB24F4-F24A-4805-B2C2-B57B536198C9}" type="datetime1">
              <a:rPr lang="nl-NL" smtClean="0"/>
              <a:t>8-10-2024</a:t>
            </a:fld>
            <a:endParaRPr lang="nl-NL"/>
          </a:p>
        </p:txBody>
      </p:sp>
      <p:sp>
        <p:nvSpPr>
          <p:cNvPr id="5" name="Tijdelijke aanduiding voor voettekst 4">
            <a:extLst>
              <a:ext uri="{FF2B5EF4-FFF2-40B4-BE49-F238E27FC236}">
                <a16:creationId xmlns:a16="http://schemas.microsoft.com/office/drawing/2014/main" id="{EB1E9F70-94FF-ED22-396F-BE5D1515CE4F}"/>
              </a:ext>
            </a:extLst>
          </p:cNvPr>
          <p:cNvSpPr>
            <a:spLocks noGrp="1"/>
          </p:cNvSpPr>
          <p:nvPr>
            <p:ph type="ftr" sz="quarter" idx="11"/>
          </p:nvPr>
        </p:nvSpPr>
        <p:spPr/>
        <p:txBody>
          <a:bodyPr/>
          <a:lstStyle/>
          <a:p>
            <a:r>
              <a:rPr lang="nl-NL"/>
              <a:t>Mission possibleMission Possible</a:t>
            </a:r>
          </a:p>
        </p:txBody>
      </p:sp>
      <p:sp>
        <p:nvSpPr>
          <p:cNvPr id="6" name="Tijdelijke aanduiding voor dianummer 5">
            <a:extLst>
              <a:ext uri="{FF2B5EF4-FFF2-40B4-BE49-F238E27FC236}">
                <a16:creationId xmlns:a16="http://schemas.microsoft.com/office/drawing/2014/main" id="{529FC3DF-185D-0A3D-4D18-D2E1285A6AE8}"/>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2208136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9F1682-38E6-3EC7-1A7C-712D6B65E34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BDDC2B7-F25B-499E-449C-7187BE14BA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E84FD7B3-95AE-6C03-B280-17627A3DF1E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F075FB20-3F27-4521-0058-1C7F8AB45D79}"/>
              </a:ext>
            </a:extLst>
          </p:cNvPr>
          <p:cNvSpPr>
            <a:spLocks noGrp="1"/>
          </p:cNvSpPr>
          <p:nvPr>
            <p:ph type="dt" sz="half" idx="10"/>
          </p:nvPr>
        </p:nvSpPr>
        <p:spPr/>
        <p:txBody>
          <a:bodyPr/>
          <a:lstStyle/>
          <a:p>
            <a:fld id="{07458A0F-CC18-44FA-A51C-977718078EA6}" type="datetime1">
              <a:rPr lang="nl-NL" smtClean="0"/>
              <a:t>8-10-2024</a:t>
            </a:fld>
            <a:endParaRPr lang="nl-NL"/>
          </a:p>
        </p:txBody>
      </p:sp>
      <p:sp>
        <p:nvSpPr>
          <p:cNvPr id="6" name="Tijdelijke aanduiding voor voettekst 5">
            <a:extLst>
              <a:ext uri="{FF2B5EF4-FFF2-40B4-BE49-F238E27FC236}">
                <a16:creationId xmlns:a16="http://schemas.microsoft.com/office/drawing/2014/main" id="{E6BB9EE7-FEBD-712D-E5A2-FBC305B0B7A2}"/>
              </a:ext>
            </a:extLst>
          </p:cNvPr>
          <p:cNvSpPr>
            <a:spLocks noGrp="1"/>
          </p:cNvSpPr>
          <p:nvPr>
            <p:ph type="ftr" sz="quarter" idx="11"/>
          </p:nvPr>
        </p:nvSpPr>
        <p:spPr/>
        <p:txBody>
          <a:bodyPr/>
          <a:lstStyle/>
          <a:p>
            <a:r>
              <a:rPr lang="nl-NL"/>
              <a:t>Mission possibleMission Possible</a:t>
            </a:r>
          </a:p>
        </p:txBody>
      </p:sp>
      <p:sp>
        <p:nvSpPr>
          <p:cNvPr id="7" name="Tijdelijke aanduiding voor dianummer 6">
            <a:extLst>
              <a:ext uri="{FF2B5EF4-FFF2-40B4-BE49-F238E27FC236}">
                <a16:creationId xmlns:a16="http://schemas.microsoft.com/office/drawing/2014/main" id="{5455F114-9993-EE73-DEA3-68C225AB5E64}"/>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33211350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C2BD8C-A36A-0373-C46E-69992627AC2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056DEE0-928D-079D-D3DA-8FD3C9B89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9DA7ED-B4D1-D985-6BA5-C98E9392F410}"/>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A746A5EC-29AE-CD21-2D54-803F30403D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78F41C0-FD87-2D7C-1BAA-2B0DDC7AD2C8}"/>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BE3B9345-0A3A-5D4F-5036-4D94C5A79515}"/>
              </a:ext>
            </a:extLst>
          </p:cNvPr>
          <p:cNvSpPr>
            <a:spLocks noGrp="1"/>
          </p:cNvSpPr>
          <p:nvPr>
            <p:ph type="dt" sz="half" idx="10"/>
          </p:nvPr>
        </p:nvSpPr>
        <p:spPr/>
        <p:txBody>
          <a:bodyPr/>
          <a:lstStyle/>
          <a:p>
            <a:fld id="{24A31F99-5CF7-4184-BFDC-7B489B8D23B4}" type="datetime1">
              <a:rPr lang="nl-NL" smtClean="0"/>
              <a:t>8-10-2024</a:t>
            </a:fld>
            <a:endParaRPr lang="nl-NL"/>
          </a:p>
        </p:txBody>
      </p:sp>
      <p:sp>
        <p:nvSpPr>
          <p:cNvPr id="8" name="Tijdelijke aanduiding voor voettekst 7">
            <a:extLst>
              <a:ext uri="{FF2B5EF4-FFF2-40B4-BE49-F238E27FC236}">
                <a16:creationId xmlns:a16="http://schemas.microsoft.com/office/drawing/2014/main" id="{BD71D911-6ADA-7DD0-37D1-453785A9C123}"/>
              </a:ext>
            </a:extLst>
          </p:cNvPr>
          <p:cNvSpPr>
            <a:spLocks noGrp="1"/>
          </p:cNvSpPr>
          <p:nvPr>
            <p:ph type="ftr" sz="quarter" idx="11"/>
          </p:nvPr>
        </p:nvSpPr>
        <p:spPr/>
        <p:txBody>
          <a:bodyPr/>
          <a:lstStyle/>
          <a:p>
            <a:r>
              <a:rPr lang="nl-NL"/>
              <a:t>Mission possibleMission Possible</a:t>
            </a:r>
          </a:p>
        </p:txBody>
      </p:sp>
      <p:sp>
        <p:nvSpPr>
          <p:cNvPr id="9" name="Tijdelijke aanduiding voor dianummer 8">
            <a:extLst>
              <a:ext uri="{FF2B5EF4-FFF2-40B4-BE49-F238E27FC236}">
                <a16:creationId xmlns:a16="http://schemas.microsoft.com/office/drawing/2014/main" id="{B6EAFC82-2084-BA3E-9A16-E7E9D14AE4B1}"/>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4268652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79FC86-828D-22C9-167D-1CC6EEE79F4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BE5DA9C-1067-3704-D4DD-FE673677A5F9}"/>
              </a:ext>
            </a:extLst>
          </p:cNvPr>
          <p:cNvSpPr>
            <a:spLocks noGrp="1"/>
          </p:cNvSpPr>
          <p:nvPr>
            <p:ph type="dt" sz="half" idx="10"/>
          </p:nvPr>
        </p:nvSpPr>
        <p:spPr/>
        <p:txBody>
          <a:bodyPr/>
          <a:lstStyle/>
          <a:p>
            <a:fld id="{AFF80B0C-3B6E-41B5-9A64-26BBA458C8EB}" type="datetime1">
              <a:rPr lang="nl-NL" smtClean="0"/>
              <a:t>8-10-2024</a:t>
            </a:fld>
            <a:endParaRPr lang="nl-NL"/>
          </a:p>
        </p:txBody>
      </p:sp>
      <p:sp>
        <p:nvSpPr>
          <p:cNvPr id="4" name="Tijdelijke aanduiding voor voettekst 3">
            <a:extLst>
              <a:ext uri="{FF2B5EF4-FFF2-40B4-BE49-F238E27FC236}">
                <a16:creationId xmlns:a16="http://schemas.microsoft.com/office/drawing/2014/main" id="{3E5196DB-3B27-1818-4C18-9C9510319DC6}"/>
              </a:ext>
            </a:extLst>
          </p:cNvPr>
          <p:cNvSpPr>
            <a:spLocks noGrp="1"/>
          </p:cNvSpPr>
          <p:nvPr>
            <p:ph type="ftr" sz="quarter" idx="11"/>
          </p:nvPr>
        </p:nvSpPr>
        <p:spPr/>
        <p:txBody>
          <a:bodyPr/>
          <a:lstStyle/>
          <a:p>
            <a:r>
              <a:rPr lang="nl-NL"/>
              <a:t>Mission possibleMission Possible</a:t>
            </a:r>
          </a:p>
        </p:txBody>
      </p:sp>
      <p:sp>
        <p:nvSpPr>
          <p:cNvPr id="5" name="Tijdelijke aanduiding voor dianummer 4">
            <a:extLst>
              <a:ext uri="{FF2B5EF4-FFF2-40B4-BE49-F238E27FC236}">
                <a16:creationId xmlns:a16="http://schemas.microsoft.com/office/drawing/2014/main" id="{3C685232-9ECD-A256-D231-07A7E81B731E}"/>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36023305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A1C5077-9019-8479-0779-F3F6097ACB2A}"/>
              </a:ext>
            </a:extLst>
          </p:cNvPr>
          <p:cNvSpPr>
            <a:spLocks noGrp="1"/>
          </p:cNvSpPr>
          <p:nvPr>
            <p:ph type="dt" sz="half" idx="10"/>
          </p:nvPr>
        </p:nvSpPr>
        <p:spPr/>
        <p:txBody>
          <a:bodyPr/>
          <a:lstStyle/>
          <a:p>
            <a:fld id="{3A30EC32-4A29-4741-98E5-0C72BFAB9705}" type="datetime1">
              <a:rPr lang="nl-NL" smtClean="0"/>
              <a:t>8-10-2024</a:t>
            </a:fld>
            <a:endParaRPr lang="nl-NL"/>
          </a:p>
        </p:txBody>
      </p:sp>
      <p:sp>
        <p:nvSpPr>
          <p:cNvPr id="3" name="Tijdelijke aanduiding voor voettekst 2">
            <a:extLst>
              <a:ext uri="{FF2B5EF4-FFF2-40B4-BE49-F238E27FC236}">
                <a16:creationId xmlns:a16="http://schemas.microsoft.com/office/drawing/2014/main" id="{286C07DB-38AC-915B-E959-5051ECE20893}"/>
              </a:ext>
            </a:extLst>
          </p:cNvPr>
          <p:cNvSpPr>
            <a:spLocks noGrp="1"/>
          </p:cNvSpPr>
          <p:nvPr>
            <p:ph type="ftr" sz="quarter" idx="11"/>
          </p:nvPr>
        </p:nvSpPr>
        <p:spPr/>
        <p:txBody>
          <a:bodyPr/>
          <a:lstStyle/>
          <a:p>
            <a:r>
              <a:rPr lang="nl-NL"/>
              <a:t>Mission possibleMission Possible</a:t>
            </a:r>
          </a:p>
        </p:txBody>
      </p:sp>
      <p:sp>
        <p:nvSpPr>
          <p:cNvPr id="4" name="Tijdelijke aanduiding voor dianummer 3">
            <a:extLst>
              <a:ext uri="{FF2B5EF4-FFF2-40B4-BE49-F238E27FC236}">
                <a16:creationId xmlns:a16="http://schemas.microsoft.com/office/drawing/2014/main" id="{4A7B1C7F-9C86-E514-8980-031193B765C8}"/>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477465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4BA89-03C3-8F49-C8E3-1A2B4F15E84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9D4DC93-AE8B-5926-6B96-EB9CA95128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284DB0D-953A-BE57-61F2-B715F0DA10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9AD7334-BE9F-33A5-AEB0-B3068E6F0D42}"/>
              </a:ext>
            </a:extLst>
          </p:cNvPr>
          <p:cNvSpPr>
            <a:spLocks noGrp="1"/>
          </p:cNvSpPr>
          <p:nvPr>
            <p:ph type="dt" sz="half" idx="10"/>
          </p:nvPr>
        </p:nvSpPr>
        <p:spPr/>
        <p:txBody>
          <a:bodyPr/>
          <a:lstStyle/>
          <a:p>
            <a:fld id="{C15BD9C3-DB00-4005-AE8C-2BC4F44BE9A6}" type="datetime1">
              <a:rPr lang="nl-NL" smtClean="0"/>
              <a:t>8-10-2024</a:t>
            </a:fld>
            <a:endParaRPr lang="nl-NL"/>
          </a:p>
        </p:txBody>
      </p:sp>
      <p:sp>
        <p:nvSpPr>
          <p:cNvPr id="6" name="Tijdelijke aanduiding voor voettekst 5">
            <a:extLst>
              <a:ext uri="{FF2B5EF4-FFF2-40B4-BE49-F238E27FC236}">
                <a16:creationId xmlns:a16="http://schemas.microsoft.com/office/drawing/2014/main" id="{945AFED5-0896-2C80-67CE-13C461B85000}"/>
              </a:ext>
            </a:extLst>
          </p:cNvPr>
          <p:cNvSpPr>
            <a:spLocks noGrp="1"/>
          </p:cNvSpPr>
          <p:nvPr>
            <p:ph type="ftr" sz="quarter" idx="11"/>
          </p:nvPr>
        </p:nvSpPr>
        <p:spPr/>
        <p:txBody>
          <a:bodyPr/>
          <a:lstStyle/>
          <a:p>
            <a:r>
              <a:rPr lang="nl-NL"/>
              <a:t>Mission possibleMission Possible</a:t>
            </a:r>
          </a:p>
        </p:txBody>
      </p:sp>
      <p:sp>
        <p:nvSpPr>
          <p:cNvPr id="7" name="Tijdelijke aanduiding voor dianummer 6">
            <a:extLst>
              <a:ext uri="{FF2B5EF4-FFF2-40B4-BE49-F238E27FC236}">
                <a16:creationId xmlns:a16="http://schemas.microsoft.com/office/drawing/2014/main" id="{16BC3916-C95A-475F-91EC-631DC9AD826F}"/>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2654027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5810C-5013-F670-28CF-CFE953FA3E9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FC13E777-94BF-9A4F-15F1-EC05978DB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8CA69A4-DFC9-59A8-4CAF-D1A0F30C8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6C468AB-78B9-5F34-482C-D6780CB3B181}"/>
              </a:ext>
            </a:extLst>
          </p:cNvPr>
          <p:cNvSpPr>
            <a:spLocks noGrp="1"/>
          </p:cNvSpPr>
          <p:nvPr>
            <p:ph type="dt" sz="half" idx="10"/>
          </p:nvPr>
        </p:nvSpPr>
        <p:spPr/>
        <p:txBody>
          <a:bodyPr/>
          <a:lstStyle/>
          <a:p>
            <a:fld id="{6A0CCB30-3295-408B-9253-DE277663F6F8}" type="datetime1">
              <a:rPr lang="nl-NL" smtClean="0"/>
              <a:t>8-10-2024</a:t>
            </a:fld>
            <a:endParaRPr lang="nl-NL"/>
          </a:p>
        </p:txBody>
      </p:sp>
      <p:sp>
        <p:nvSpPr>
          <p:cNvPr id="6" name="Tijdelijke aanduiding voor voettekst 5">
            <a:extLst>
              <a:ext uri="{FF2B5EF4-FFF2-40B4-BE49-F238E27FC236}">
                <a16:creationId xmlns:a16="http://schemas.microsoft.com/office/drawing/2014/main" id="{417735FA-6917-02D2-9C7E-0E51BF3AE579}"/>
              </a:ext>
            </a:extLst>
          </p:cNvPr>
          <p:cNvSpPr>
            <a:spLocks noGrp="1"/>
          </p:cNvSpPr>
          <p:nvPr>
            <p:ph type="ftr" sz="quarter" idx="11"/>
          </p:nvPr>
        </p:nvSpPr>
        <p:spPr/>
        <p:txBody>
          <a:bodyPr/>
          <a:lstStyle/>
          <a:p>
            <a:r>
              <a:rPr lang="nl-NL"/>
              <a:t>Mission possibleMission Possible</a:t>
            </a:r>
          </a:p>
        </p:txBody>
      </p:sp>
      <p:sp>
        <p:nvSpPr>
          <p:cNvPr id="7" name="Tijdelijke aanduiding voor dianummer 6">
            <a:extLst>
              <a:ext uri="{FF2B5EF4-FFF2-40B4-BE49-F238E27FC236}">
                <a16:creationId xmlns:a16="http://schemas.microsoft.com/office/drawing/2014/main" id="{3115D8B0-4761-9974-B288-2CD6724AD2FF}"/>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2201879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B41DD-D9E5-9C2A-820C-2864795310BB}"/>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D3A512E-AD2E-E1D6-16E4-5C4547321D3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4473E27-0CE3-45BB-AAE5-B13A285C6086}"/>
              </a:ext>
            </a:extLst>
          </p:cNvPr>
          <p:cNvSpPr>
            <a:spLocks noGrp="1"/>
          </p:cNvSpPr>
          <p:nvPr>
            <p:ph type="dt" sz="half" idx="10"/>
          </p:nvPr>
        </p:nvSpPr>
        <p:spPr/>
        <p:txBody>
          <a:bodyPr/>
          <a:lstStyle/>
          <a:p>
            <a:fld id="{4D438EDE-6CC3-4193-BE8C-6B1E4CC2D06A}" type="datetime1">
              <a:rPr lang="nl-NL" smtClean="0"/>
              <a:t>8-10-2024</a:t>
            </a:fld>
            <a:endParaRPr lang="nl-NL"/>
          </a:p>
        </p:txBody>
      </p:sp>
      <p:sp>
        <p:nvSpPr>
          <p:cNvPr id="5" name="Tijdelijke aanduiding voor voettekst 4">
            <a:extLst>
              <a:ext uri="{FF2B5EF4-FFF2-40B4-BE49-F238E27FC236}">
                <a16:creationId xmlns:a16="http://schemas.microsoft.com/office/drawing/2014/main" id="{39C75BCC-5517-1ED1-BF25-C70FA7A1379A}"/>
              </a:ext>
            </a:extLst>
          </p:cNvPr>
          <p:cNvSpPr>
            <a:spLocks noGrp="1"/>
          </p:cNvSpPr>
          <p:nvPr>
            <p:ph type="ftr" sz="quarter" idx="11"/>
          </p:nvPr>
        </p:nvSpPr>
        <p:spPr/>
        <p:txBody>
          <a:bodyPr/>
          <a:lstStyle/>
          <a:p>
            <a:r>
              <a:rPr lang="nl-NL"/>
              <a:t>Mission possibleMission Possible</a:t>
            </a:r>
          </a:p>
        </p:txBody>
      </p:sp>
      <p:sp>
        <p:nvSpPr>
          <p:cNvPr id="6" name="Tijdelijke aanduiding voor dianummer 5">
            <a:extLst>
              <a:ext uri="{FF2B5EF4-FFF2-40B4-BE49-F238E27FC236}">
                <a16:creationId xmlns:a16="http://schemas.microsoft.com/office/drawing/2014/main" id="{9AFE78D3-4371-8F25-BE99-F043A9D701AE}"/>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40915773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9E6BB76-6B58-1BA6-DFB0-E0EFEA46704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530818ED-461B-B100-8553-91241425C2B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ABFFC4-0727-EBC4-1D05-2CD7E26C8F9A}"/>
              </a:ext>
            </a:extLst>
          </p:cNvPr>
          <p:cNvSpPr>
            <a:spLocks noGrp="1"/>
          </p:cNvSpPr>
          <p:nvPr>
            <p:ph type="dt" sz="half" idx="10"/>
          </p:nvPr>
        </p:nvSpPr>
        <p:spPr/>
        <p:txBody>
          <a:bodyPr/>
          <a:lstStyle/>
          <a:p>
            <a:fld id="{BD8F92E4-518B-49B2-B85A-0785F2CB7A2C}" type="datetime1">
              <a:rPr lang="nl-NL" smtClean="0"/>
              <a:t>8-10-2024</a:t>
            </a:fld>
            <a:endParaRPr lang="nl-NL"/>
          </a:p>
        </p:txBody>
      </p:sp>
      <p:sp>
        <p:nvSpPr>
          <p:cNvPr id="5" name="Tijdelijke aanduiding voor voettekst 4">
            <a:extLst>
              <a:ext uri="{FF2B5EF4-FFF2-40B4-BE49-F238E27FC236}">
                <a16:creationId xmlns:a16="http://schemas.microsoft.com/office/drawing/2014/main" id="{65786E29-FC15-801E-C532-CBDB8DE85B81}"/>
              </a:ext>
            </a:extLst>
          </p:cNvPr>
          <p:cNvSpPr>
            <a:spLocks noGrp="1"/>
          </p:cNvSpPr>
          <p:nvPr>
            <p:ph type="ftr" sz="quarter" idx="11"/>
          </p:nvPr>
        </p:nvSpPr>
        <p:spPr/>
        <p:txBody>
          <a:bodyPr/>
          <a:lstStyle/>
          <a:p>
            <a:r>
              <a:rPr lang="nl-NL"/>
              <a:t>Mission possibleMission Possible</a:t>
            </a:r>
          </a:p>
        </p:txBody>
      </p:sp>
      <p:sp>
        <p:nvSpPr>
          <p:cNvPr id="6" name="Tijdelijke aanduiding voor dianummer 5">
            <a:extLst>
              <a:ext uri="{FF2B5EF4-FFF2-40B4-BE49-F238E27FC236}">
                <a16:creationId xmlns:a16="http://schemas.microsoft.com/office/drawing/2014/main" id="{F696C059-B5B3-D290-ED77-B36D4A0CE0C8}"/>
              </a:ext>
            </a:extLst>
          </p:cNvPr>
          <p:cNvSpPr>
            <a:spLocks noGrp="1"/>
          </p:cNvSpPr>
          <p:nvPr>
            <p:ph type="sldNum" sz="quarter" idx="12"/>
          </p:nvPr>
        </p:nvSpPr>
        <p:spPr/>
        <p:txBody>
          <a:bodyPr/>
          <a:lstStyle/>
          <a:p>
            <a:fld id="{44D5FB5B-536A-4405-B62B-A829FD6320B7}" type="slidenum">
              <a:rPr lang="nl-NL" smtClean="0"/>
              <a:t>‹nr.›</a:t>
            </a:fld>
            <a:endParaRPr lang="nl-NL"/>
          </a:p>
        </p:txBody>
      </p:sp>
    </p:spTree>
    <p:extLst>
      <p:ext uri="{BB962C8B-B14F-4D97-AF65-F5344CB8AC3E}">
        <p14:creationId xmlns:p14="http://schemas.microsoft.com/office/powerpoint/2010/main" val="4120430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41DC92-205B-CEBC-94AA-0D84CD6E63A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005B0F8-E544-97AD-C30A-45CE3F1A81E4}"/>
              </a:ext>
            </a:extLst>
          </p:cNvPr>
          <p:cNvSpPr>
            <a:spLocks noGrp="1"/>
          </p:cNvSpPr>
          <p:nvPr>
            <p:ph type="dt" sz="half" idx="10"/>
          </p:nvPr>
        </p:nvSpPr>
        <p:spPr/>
        <p:txBody>
          <a:bodyPr/>
          <a:lstStyle/>
          <a:p>
            <a:fld id="{DFFF9917-5F5F-4AE6-9C37-DA648EF12FEE}" type="datetime1">
              <a:rPr lang="nl-NL" smtClean="0"/>
              <a:t>8-10-2024</a:t>
            </a:fld>
            <a:endParaRPr lang="nl-NL"/>
          </a:p>
        </p:txBody>
      </p:sp>
      <p:sp>
        <p:nvSpPr>
          <p:cNvPr id="4" name="Tijdelijke aanduiding voor voettekst 3">
            <a:extLst>
              <a:ext uri="{FF2B5EF4-FFF2-40B4-BE49-F238E27FC236}">
                <a16:creationId xmlns:a16="http://schemas.microsoft.com/office/drawing/2014/main" id="{CDDA59B5-1DBE-2946-0CCD-BFA5BA7DA95C}"/>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47A8F990-7F18-50CF-08F8-3E603852FB63}"/>
              </a:ext>
            </a:extLst>
          </p:cNvPr>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9995619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nl-NL"/>
              <a:t>Klik om stijl te bewerken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37C3353-8770-4094-9584-C5739362F807}"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34333326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nchor="ct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9346F652-8E2F-41D7-9711-AC4685EA3966}"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35033081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nl-NL"/>
              <a:t>Klik om stijl te bewerken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93B0B3B-55A7-4123-8C6A-5B80D2FA73DE}"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4002526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24C07B6-C2BD-4DCF-A9DC-80ADC01859B1}" type="datetime1">
              <a:rPr lang="nl-NL" smtClean="0"/>
              <a:t>8-10-2024</a:t>
            </a:fld>
            <a:endParaRPr lang="nl-NL"/>
          </a:p>
        </p:txBody>
      </p:sp>
      <p:sp>
        <p:nvSpPr>
          <p:cNvPr id="6" name="Footer Placeholder 5"/>
          <p:cNvSpPr>
            <a:spLocks noGrp="1"/>
          </p:cNvSpPr>
          <p:nvPr>
            <p:ph type="ftr" sz="quarter" idx="11"/>
          </p:nvPr>
        </p:nvSpPr>
        <p:spPr/>
        <p:txBody>
          <a:bodyPr/>
          <a:lstStyle/>
          <a:p>
            <a:r>
              <a:rPr lang="nl-NL"/>
              <a:t>Mission possibleMission Possible</a:t>
            </a:r>
            <a:endParaRPr lang="nl-NL" dirty="0"/>
          </a:p>
        </p:txBody>
      </p:sp>
      <p:sp>
        <p:nvSpPr>
          <p:cNvPr id="7" name="Slide Number Placeholder 6"/>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1969592104"/>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36803D64-9D34-41CB-A6F6-5649342614E5}" type="datetime1">
              <a:rPr lang="nl-NL" smtClean="0"/>
              <a:t>8-10-2024</a:t>
            </a:fld>
            <a:endParaRPr lang="nl-NL"/>
          </a:p>
        </p:txBody>
      </p:sp>
      <p:sp>
        <p:nvSpPr>
          <p:cNvPr id="8" name="Footer Placeholder 7"/>
          <p:cNvSpPr>
            <a:spLocks noGrp="1"/>
          </p:cNvSpPr>
          <p:nvPr>
            <p:ph type="ftr" sz="quarter" idx="11"/>
          </p:nvPr>
        </p:nvSpPr>
        <p:spPr/>
        <p:txBody>
          <a:bodyPr/>
          <a:lstStyle/>
          <a:p>
            <a:r>
              <a:rPr lang="nl-NL"/>
              <a:t>Mission possibleMission Possible</a:t>
            </a:r>
            <a:endParaRPr lang="nl-NL" dirty="0"/>
          </a:p>
        </p:txBody>
      </p:sp>
      <p:sp>
        <p:nvSpPr>
          <p:cNvPr id="9" name="Slide Number Placeholder 8"/>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1127871160"/>
      </p:ext>
    </p:extLst>
  </p:cSld>
  <p:clrMapOvr>
    <a:masterClrMapping/>
  </p:clrMapOvr>
  <p:hf sldNum="0" hdr="0" ftr="0"/>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8EE291F-CB40-4B83-A3C1-B20BAC88AE4C}" type="datetime1">
              <a:rPr lang="nl-NL" smtClean="0"/>
              <a:t>8-10-2024</a:t>
            </a:fld>
            <a:endParaRPr lang="nl-NL"/>
          </a:p>
        </p:txBody>
      </p:sp>
      <p:sp>
        <p:nvSpPr>
          <p:cNvPr id="4" name="Footer Placeholder 3"/>
          <p:cNvSpPr>
            <a:spLocks noGrp="1"/>
          </p:cNvSpPr>
          <p:nvPr>
            <p:ph type="ftr" sz="quarter" idx="11"/>
          </p:nvPr>
        </p:nvSpPr>
        <p:spPr/>
        <p:txBody>
          <a:bodyPr/>
          <a:lstStyle/>
          <a:p>
            <a:r>
              <a:rPr lang="nl-NL"/>
              <a:t>Mission possibleMission Possible</a:t>
            </a:r>
            <a:endParaRPr lang="nl-NL" dirty="0"/>
          </a:p>
        </p:txBody>
      </p:sp>
      <p:sp>
        <p:nvSpPr>
          <p:cNvPr id="5" name="Slide Number Placeholder 4"/>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3306099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5E39A0-AA2A-484A-907D-A19B538A13ED}" type="datetime1">
              <a:rPr lang="nl-NL" smtClean="0"/>
              <a:t>8-10-2024</a:t>
            </a:fld>
            <a:endParaRPr lang="nl-NL"/>
          </a:p>
        </p:txBody>
      </p:sp>
      <p:sp>
        <p:nvSpPr>
          <p:cNvPr id="3" name="Footer Placeholder 2"/>
          <p:cNvSpPr>
            <a:spLocks noGrp="1"/>
          </p:cNvSpPr>
          <p:nvPr>
            <p:ph type="ftr" sz="quarter" idx="11"/>
          </p:nvPr>
        </p:nvSpPr>
        <p:spPr/>
        <p:txBody>
          <a:bodyPr/>
          <a:lstStyle/>
          <a:p>
            <a:r>
              <a:rPr lang="nl-NL"/>
              <a:t>Mission possibleMission Possible</a:t>
            </a:r>
            <a:endParaRPr lang="nl-NL" dirty="0"/>
          </a:p>
        </p:txBody>
      </p:sp>
      <p:sp>
        <p:nvSpPr>
          <p:cNvPr id="4" name="Slide Number Placeholder 3"/>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287533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nl-NL"/>
              <a:t>Klik om stijl te bewerken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1D79677D-3029-4525-8235-228606CBCD6B}" type="datetime1">
              <a:rPr lang="nl-NL" smtClean="0"/>
              <a:t>8-10-2024</a:t>
            </a:fld>
            <a:endParaRPr lang="nl-NL"/>
          </a:p>
        </p:txBody>
      </p:sp>
      <p:sp>
        <p:nvSpPr>
          <p:cNvPr id="6" name="Footer Placeholder 5"/>
          <p:cNvSpPr>
            <a:spLocks noGrp="1"/>
          </p:cNvSpPr>
          <p:nvPr>
            <p:ph type="ftr" sz="quarter" idx="11"/>
          </p:nvPr>
        </p:nvSpPr>
        <p:spPr/>
        <p:txBody>
          <a:bodyPr/>
          <a:lstStyle/>
          <a:p>
            <a:r>
              <a:rPr lang="nl-NL"/>
              <a:t>Mission possibleMission Possible</a:t>
            </a:r>
            <a:endParaRPr lang="nl-NL" dirty="0"/>
          </a:p>
        </p:txBody>
      </p:sp>
      <p:sp>
        <p:nvSpPr>
          <p:cNvPr id="7" name="Slide Number Placeholder 6"/>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3375982897"/>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nl-NL"/>
              <a:t>Klik om stijl te bewerken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a:xfrm>
            <a:off x="6399212" y="5883275"/>
            <a:ext cx="914400" cy="365125"/>
          </a:xfrm>
        </p:spPr>
        <p:txBody>
          <a:bodyPr/>
          <a:lstStyle/>
          <a:p>
            <a:fld id="{61A26AAF-6CD8-44C2-BCA4-62D5611CE608}" type="datetime1">
              <a:rPr lang="nl-NL" smtClean="0"/>
              <a:t>8-10-2024</a:t>
            </a:fld>
            <a:endParaRPr lang="nl-NL"/>
          </a:p>
        </p:txBody>
      </p:sp>
      <p:sp>
        <p:nvSpPr>
          <p:cNvPr id="6" name="Footer Placeholder 5"/>
          <p:cNvSpPr>
            <a:spLocks noGrp="1"/>
          </p:cNvSpPr>
          <p:nvPr>
            <p:ph type="ftr" sz="quarter" idx="11"/>
          </p:nvPr>
        </p:nvSpPr>
        <p:spPr>
          <a:xfrm>
            <a:off x="1141412" y="5883275"/>
            <a:ext cx="5105400" cy="365125"/>
          </a:xfrm>
        </p:spPr>
        <p:txBody>
          <a:bodyPr/>
          <a:lstStyle/>
          <a:p>
            <a:r>
              <a:rPr lang="en-US"/>
              <a:t>Mission possibleMission Possible</a:t>
            </a:r>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5588833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36803D64-9D34-41CB-A6F6-5649342614E5}" type="datetime1">
              <a:rPr lang="nl-NL" smtClean="0"/>
              <a:t>8-10-2024</a:t>
            </a:fld>
            <a:endParaRPr lang="nl-NL"/>
          </a:p>
        </p:txBody>
      </p:sp>
      <p:sp>
        <p:nvSpPr>
          <p:cNvPr id="6" name="Footer Placeholder 5"/>
          <p:cNvSpPr>
            <a:spLocks noGrp="1"/>
          </p:cNvSpPr>
          <p:nvPr>
            <p:ph type="ftr" sz="quarter" idx="11"/>
          </p:nvPr>
        </p:nvSpPr>
        <p:spPr/>
        <p:txBody>
          <a:bodyPr/>
          <a:lstStyle/>
          <a:p>
            <a:r>
              <a:rPr lang="nl-NL"/>
              <a:t>Mission possibleMission Possible</a:t>
            </a:r>
            <a:endParaRPr lang="nl-NL" dirty="0"/>
          </a:p>
        </p:txBody>
      </p:sp>
      <p:sp>
        <p:nvSpPr>
          <p:cNvPr id="7" name="Slide Number Placeholder 6"/>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1866203164"/>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6DB22AFB-662A-491B-BC45-02E830531256}" type="datetime1">
              <a:rPr lang="nl-NL" smtClean="0"/>
              <a:t>8-10-2024</a:t>
            </a:fld>
            <a:endParaRPr lang="nl-NL"/>
          </a:p>
        </p:txBody>
      </p:sp>
      <p:sp>
        <p:nvSpPr>
          <p:cNvPr id="6" name="Footer Placeholder 5"/>
          <p:cNvSpPr>
            <a:spLocks noGrp="1"/>
          </p:cNvSpPr>
          <p:nvPr>
            <p:ph type="ftr" sz="quarter" idx="11"/>
          </p:nvPr>
        </p:nvSpPr>
        <p:spPr/>
        <p:txBody>
          <a:bodyPr/>
          <a:lstStyle/>
          <a:p>
            <a:r>
              <a:rPr lang="nl-NL"/>
              <a:t>Mission possibleMission Possible</a:t>
            </a:r>
            <a:endParaRPr lang="nl-NL" dirty="0"/>
          </a:p>
        </p:txBody>
      </p:sp>
      <p:sp>
        <p:nvSpPr>
          <p:cNvPr id="7" name="Slide Number Placeholder 6"/>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3381365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6803D64-9D34-41CB-A6F6-5649342614E5}"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3411935037"/>
      </p:ext>
    </p:extLst>
  </p:cSld>
  <p:clrMapOvr>
    <a:masterClrMapping/>
  </p:clrMapOvr>
  <p:hf sldNum="0" hdr="0" ftr="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nl-NL"/>
              <a:t>Klik om stijl te bewerken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a:t>Klikken om de tekststijl van het model te bewerken</a:t>
            </a:r>
          </a:p>
        </p:txBody>
      </p:sp>
      <p:sp>
        <p:nvSpPr>
          <p:cNvPr id="4" name="Date Placeholder 3"/>
          <p:cNvSpPr>
            <a:spLocks noGrp="1"/>
          </p:cNvSpPr>
          <p:nvPr>
            <p:ph type="dt" sz="half" idx="10"/>
          </p:nvPr>
        </p:nvSpPr>
        <p:spPr/>
        <p:txBody>
          <a:bodyPr/>
          <a:lstStyle/>
          <a:p>
            <a:fld id="{36803D64-9D34-41CB-A6F6-5649342614E5}"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33877023"/>
      </p:ext>
    </p:extLst>
  </p:cSld>
  <p:clrMapOvr>
    <a:masterClrMapping/>
  </p:clrMapOvr>
  <p:hf sldNum="0" hdr="0" ftr="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nl-NL"/>
              <a:t>Klik om stijl te bewerken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nl-NL"/>
              <a:t>Klikken om de tekststijl van het model te bewerken</a:t>
            </a:r>
          </a:p>
        </p:txBody>
      </p:sp>
      <p:sp>
        <p:nvSpPr>
          <p:cNvPr id="4" name="Date Placeholder 3"/>
          <p:cNvSpPr>
            <a:spLocks noGrp="1"/>
          </p:cNvSpPr>
          <p:nvPr>
            <p:ph type="dt" sz="half" idx="10"/>
          </p:nvPr>
        </p:nvSpPr>
        <p:spPr/>
        <p:txBody>
          <a:bodyPr/>
          <a:lstStyle/>
          <a:p>
            <a:fld id="{36803D64-9D34-41CB-A6F6-5649342614E5}"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1916917171"/>
      </p:ext>
    </p:extLst>
  </p:cSld>
  <p:clrMapOvr>
    <a:masterClrMapping/>
  </p:clrMapOvr>
  <p:hf sldNum="0" hdr="0" ft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nl-NL"/>
              <a:t>Klik om stijl te bewerken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6803D64-9D34-41CB-A6F6-5649342614E5}"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2723519821"/>
      </p:ext>
    </p:extLst>
  </p:cSld>
  <p:clrMapOvr>
    <a:masterClrMapping/>
  </p:clrMapOvr>
  <p:hf sldNum="0" hdr="0" ftr="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nl-NL"/>
              <a:t>Klik om stijl te bewerken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nl-NL"/>
              <a:t>Klikken om de tekststijl van het model te bewerken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36803D64-9D34-41CB-A6F6-5649342614E5}"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dirty="0"/>
          </a:p>
        </p:txBody>
      </p:sp>
    </p:spTree>
    <p:extLst>
      <p:ext uri="{BB962C8B-B14F-4D97-AF65-F5344CB8AC3E}">
        <p14:creationId xmlns:p14="http://schemas.microsoft.com/office/powerpoint/2010/main" val="3688287870"/>
      </p:ext>
    </p:extLst>
  </p:cSld>
  <p:clrMapOvr>
    <a:masterClrMapping/>
  </p:clrMapOvr>
  <p:hf sldNum="0" hdr="0" ftr="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8696B13D-36E9-4482-A93B-F4C32187331B}"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8421521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7DBE5786-6DB4-4094-A4D7-9103A07A6C7F}" type="datetime1">
              <a:rPr lang="nl-NL" smtClean="0"/>
              <a:t>8-10-2024</a:t>
            </a:fld>
            <a:endParaRPr lang="nl-NL"/>
          </a:p>
        </p:txBody>
      </p:sp>
      <p:sp>
        <p:nvSpPr>
          <p:cNvPr id="5" name="Footer Placeholder 4"/>
          <p:cNvSpPr>
            <a:spLocks noGrp="1"/>
          </p:cNvSpPr>
          <p:nvPr>
            <p:ph type="ftr" sz="quarter" idx="11"/>
          </p:nvPr>
        </p:nvSpPr>
        <p:spPr/>
        <p:txBody>
          <a:bodyPr/>
          <a:lstStyle/>
          <a:p>
            <a:r>
              <a:rPr lang="nl-NL"/>
              <a:t>Mission possibleMission Possible</a:t>
            </a:r>
            <a:endParaRPr lang="nl-NL" dirty="0"/>
          </a:p>
        </p:txBody>
      </p:sp>
      <p:sp>
        <p:nvSpPr>
          <p:cNvPr id="6" name="Slide Number Placeholder 5"/>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34496171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48FCAC-2FAF-E26D-F481-C20AB1D51B6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9687A27-2846-C0B7-4E44-8EE2226C6FBF}"/>
              </a:ext>
            </a:extLst>
          </p:cNvPr>
          <p:cNvSpPr>
            <a:spLocks noGrp="1"/>
          </p:cNvSpPr>
          <p:nvPr>
            <p:ph type="dt" sz="half" idx="10"/>
          </p:nvPr>
        </p:nvSpPr>
        <p:spPr/>
        <p:txBody>
          <a:bodyPr/>
          <a:lstStyle/>
          <a:p>
            <a:fld id="{70267995-72B9-401F-A5F4-47622FB4EE0D}" type="datetime1">
              <a:rPr lang="nl-NL" smtClean="0"/>
              <a:t>8-10-2024</a:t>
            </a:fld>
            <a:endParaRPr lang="nl-NL"/>
          </a:p>
        </p:txBody>
      </p:sp>
      <p:sp>
        <p:nvSpPr>
          <p:cNvPr id="4" name="Tijdelijke aanduiding voor voettekst 3">
            <a:extLst>
              <a:ext uri="{FF2B5EF4-FFF2-40B4-BE49-F238E27FC236}">
                <a16:creationId xmlns:a16="http://schemas.microsoft.com/office/drawing/2014/main" id="{1BAB1AAC-716B-C185-45F7-6BF77AF7E654}"/>
              </a:ext>
            </a:extLst>
          </p:cNvPr>
          <p:cNvSpPr>
            <a:spLocks noGrp="1"/>
          </p:cNvSpPr>
          <p:nvPr>
            <p:ph type="ftr" sz="quarter" idx="11"/>
          </p:nvPr>
        </p:nvSpPr>
        <p:spPr/>
        <p:txBody>
          <a:bodyPr/>
          <a:lstStyle/>
          <a:p>
            <a:r>
              <a:rPr lang="nl-NL"/>
              <a:t>Mission possibleMission Possible</a:t>
            </a:r>
            <a:endParaRPr lang="nl-NL" dirty="0"/>
          </a:p>
        </p:txBody>
      </p:sp>
      <p:sp>
        <p:nvSpPr>
          <p:cNvPr id="5" name="Tijdelijke aanduiding voor dianummer 4">
            <a:extLst>
              <a:ext uri="{FF2B5EF4-FFF2-40B4-BE49-F238E27FC236}">
                <a16:creationId xmlns:a16="http://schemas.microsoft.com/office/drawing/2014/main" id="{4338193A-27B3-B2DF-237E-D97DA0695CF6}"/>
              </a:ext>
            </a:extLst>
          </p:cNvPr>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1563994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42154D9B-FDC6-4A50-B5C5-B38465F79DB8}" type="datetime1">
              <a:rPr lang="nl-NL" smtClean="0"/>
              <a:t>8-10-2024</a:t>
            </a:fld>
            <a:endParaRPr lang="nl-NL"/>
          </a:p>
        </p:txBody>
      </p:sp>
      <p:sp>
        <p:nvSpPr>
          <p:cNvPr id="8" name="Footer Placeholder 7"/>
          <p:cNvSpPr>
            <a:spLocks noGrp="1"/>
          </p:cNvSpPr>
          <p:nvPr>
            <p:ph type="ftr" sz="quarter" idx="11"/>
          </p:nvPr>
        </p:nvSpPr>
        <p:spPr/>
        <p:txBody>
          <a:bodyPr/>
          <a:lstStyle/>
          <a:p>
            <a:r>
              <a:rPr lang="nl-NL"/>
              <a:t>Mission possibleMission Possible</a:t>
            </a:r>
            <a:endParaRPr lang="nl-NL" dirty="0"/>
          </a:p>
        </p:txBody>
      </p:sp>
      <p:sp>
        <p:nvSpPr>
          <p:cNvPr id="9" name="Slide Number Placeholder 8"/>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3843237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16911E28-6EC9-4CC7-8722-DEC25FE6B592}" type="datetime1">
              <a:rPr lang="nl-NL" smtClean="0"/>
              <a:t>8-10-2024</a:t>
            </a:fld>
            <a:endParaRPr lang="nl-NL"/>
          </a:p>
        </p:txBody>
      </p:sp>
      <p:sp>
        <p:nvSpPr>
          <p:cNvPr id="4" name="Footer Placeholder 3"/>
          <p:cNvSpPr>
            <a:spLocks noGrp="1"/>
          </p:cNvSpPr>
          <p:nvPr>
            <p:ph type="ftr" sz="quarter" idx="11"/>
          </p:nvPr>
        </p:nvSpPr>
        <p:spPr/>
        <p:txBody>
          <a:bodyPr/>
          <a:lstStyle/>
          <a:p>
            <a:r>
              <a:rPr lang="nl-NL"/>
              <a:t>Mission possibleMission Possible</a:t>
            </a:r>
            <a:endParaRPr lang="nl-NL" dirty="0"/>
          </a:p>
        </p:txBody>
      </p:sp>
      <p:sp>
        <p:nvSpPr>
          <p:cNvPr id="5" name="Slide Number Placeholder 4"/>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79043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4269E4-93CC-4D60-A0BD-1A41E0953A71}" type="datetime1">
              <a:rPr lang="nl-NL" smtClean="0"/>
              <a:t>8-10-2024</a:t>
            </a:fld>
            <a:endParaRPr lang="nl-NL"/>
          </a:p>
        </p:txBody>
      </p:sp>
      <p:sp>
        <p:nvSpPr>
          <p:cNvPr id="3" name="Footer Placeholder 2"/>
          <p:cNvSpPr>
            <a:spLocks noGrp="1"/>
          </p:cNvSpPr>
          <p:nvPr>
            <p:ph type="ftr" sz="quarter" idx="11"/>
          </p:nvPr>
        </p:nvSpPr>
        <p:spPr/>
        <p:txBody>
          <a:bodyPr/>
          <a:lstStyle/>
          <a:p>
            <a:r>
              <a:rPr lang="nl-NL"/>
              <a:t>Mission possibleMission Possible</a:t>
            </a:r>
            <a:endParaRPr lang="nl-NL" dirty="0"/>
          </a:p>
        </p:txBody>
      </p:sp>
      <p:sp>
        <p:nvSpPr>
          <p:cNvPr id="4" name="Slide Number Placeholder 3"/>
          <p:cNvSpPr>
            <a:spLocks noGrp="1"/>
          </p:cNvSpPr>
          <p:nvPr>
            <p:ph type="sldNum" sz="quarter" idx="12"/>
          </p:nvPr>
        </p:nvSpPr>
        <p:spPr/>
        <p:txBody>
          <a:bodyPr/>
          <a:lstStyle/>
          <a:p>
            <a:fld id="{B88BE8C2-402C-4CD1-BA8A-8ED3B9FFFB35}" type="slidenum">
              <a:rPr lang="nl-NL" smtClean="0"/>
              <a:t>‹nr.›</a:t>
            </a:fld>
            <a:endParaRPr lang="nl-NL"/>
          </a:p>
        </p:txBody>
      </p:sp>
    </p:spTree>
    <p:extLst>
      <p:ext uri="{BB962C8B-B14F-4D97-AF65-F5344CB8AC3E}">
        <p14:creationId xmlns:p14="http://schemas.microsoft.com/office/powerpoint/2010/main" val="78329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image" Target="../media/image2.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theme" Target="../theme/theme5.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duotone>
              <a:prstClr val="black"/>
              <a:schemeClr val="tx2">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36803D64-9D34-41CB-A6F6-5649342614E5}" type="datetime1">
              <a:rPr lang="nl-NL" smtClean="0"/>
              <a:t>8-10-2024</a:t>
            </a:fld>
            <a:endParaRPr lang="nl-NL"/>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200" i="1">
                <a:solidFill>
                  <a:schemeClr val="tx2"/>
                </a:solidFill>
                <a:latin typeface="Terminator Dark Fate" panose="02000500000000000000" pitchFamily="2" charset="0"/>
              </a:defRPr>
            </a:lvl1pPr>
          </a:lstStyle>
          <a:p>
            <a:r>
              <a:rPr lang="nl-NL"/>
              <a:t>Mission possibleMission Possible</a:t>
            </a:r>
            <a:endParaRPr lang="nl-NL"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7">
                <a:duotone>
                  <a:schemeClr val="accent1">
                    <a:shade val="45000"/>
                    <a:satMod val="135000"/>
                  </a:schemeClr>
                  <a:prstClr val="white"/>
                </a:duotone>
                <a:extLst>
                  <a:ext uri="{BEBA8EAE-BF5A-486C-A8C5-ECC9F3942E4B}">
                    <a14:imgProps xmlns:a14="http://schemas.microsoft.com/office/drawing/2010/main">
                      <a14:imgLayer r:embed="rId1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B88BE8C2-402C-4CD1-BA8A-8ED3B9FFFB35}" type="slidenum">
              <a:rPr lang="nl-NL" smtClean="0"/>
              <a:t>‹nr.›</a:t>
            </a:fld>
            <a:endParaRPr lang="nl-NL" dirty="0"/>
          </a:p>
        </p:txBody>
      </p:sp>
    </p:spTree>
    <p:extLst>
      <p:ext uri="{BB962C8B-B14F-4D97-AF65-F5344CB8AC3E}">
        <p14:creationId xmlns:p14="http://schemas.microsoft.com/office/powerpoint/2010/main" val="3363791047"/>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940" r:id="rId4"/>
    <p:sldLayoutId id="2147483939"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965" r:id="rId14"/>
  </p:sldLayoutIdLst>
  <p:hf sldNum="0" hdr="0" ftr="0"/>
  <p:txStyles>
    <p:titleStyle>
      <a:lvl1pPr algn="l" defTabSz="914400" rtl="0" eaLnBrk="1" latinLnBrk="0" hangingPunct="1">
        <a:lnSpc>
          <a:spcPct val="90000"/>
        </a:lnSpc>
        <a:spcBef>
          <a:spcPct val="0"/>
        </a:spcBef>
        <a:buNone/>
        <a:defRPr sz="5400" kern="1200" cap="all" baseline="0">
          <a:blipFill>
            <a:blip r:embed="rId19">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duotone>
              <a:prstClr val="black"/>
              <a:schemeClr val="tx2">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49A156C-9956-9C06-1929-FE7D005E91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FDC5DD6-ACCB-12A8-585A-C8D88EF626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2DAEC56-2657-0384-AB99-03C29A08FE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7531D2-D87B-43CC-85D2-9D3EE5EEFD80}" type="datetime1">
              <a:rPr lang="nl-NL" smtClean="0"/>
              <a:t>8-10-2024</a:t>
            </a:fld>
            <a:endParaRPr lang="nl-NL"/>
          </a:p>
        </p:txBody>
      </p:sp>
      <p:sp>
        <p:nvSpPr>
          <p:cNvPr id="5" name="Tijdelijke aanduiding voor voettekst 4">
            <a:extLst>
              <a:ext uri="{FF2B5EF4-FFF2-40B4-BE49-F238E27FC236}">
                <a16:creationId xmlns:a16="http://schemas.microsoft.com/office/drawing/2014/main" id="{700B5DDA-D091-73EF-4D13-E971A843BF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067E94D5-D1EB-842C-1E74-32EF0F01C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96DBDA-9033-4572-9938-1180B2811EC4}" type="slidenum">
              <a:rPr lang="nl-NL" smtClean="0"/>
              <a:t>‹nr.›</a:t>
            </a:fld>
            <a:endParaRPr lang="nl-NL"/>
          </a:p>
        </p:txBody>
      </p:sp>
    </p:spTree>
    <p:extLst>
      <p:ext uri="{BB962C8B-B14F-4D97-AF65-F5344CB8AC3E}">
        <p14:creationId xmlns:p14="http://schemas.microsoft.com/office/powerpoint/2010/main" val="3153571347"/>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duotone>
              <a:prstClr val="black"/>
              <a:schemeClr val="tx2">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AB37D8C-02C0-19E5-4AD2-CA66CEBAD6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86C7CD2-43DC-F6DC-295D-5BE559AD58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8AFB1A-6BB1-B718-FFEE-2849832B7F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63EF2-7D11-4BA1-8171-343512253FCD}" type="datetime1">
              <a:rPr lang="nl-NL" smtClean="0"/>
              <a:t>8-10-2024</a:t>
            </a:fld>
            <a:endParaRPr lang="nl-NL"/>
          </a:p>
        </p:txBody>
      </p:sp>
      <p:sp>
        <p:nvSpPr>
          <p:cNvPr id="5" name="Tijdelijke aanduiding voor voettekst 4">
            <a:extLst>
              <a:ext uri="{FF2B5EF4-FFF2-40B4-BE49-F238E27FC236}">
                <a16:creationId xmlns:a16="http://schemas.microsoft.com/office/drawing/2014/main" id="{B1EA07D4-FD2A-F563-2CB4-F642A89CD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Mission possibleMission Possible</a:t>
            </a:r>
            <a:endParaRPr lang="nl-NL" dirty="0"/>
          </a:p>
        </p:txBody>
      </p:sp>
      <p:sp>
        <p:nvSpPr>
          <p:cNvPr id="6" name="Tijdelijke aanduiding voor dianummer 5">
            <a:extLst>
              <a:ext uri="{FF2B5EF4-FFF2-40B4-BE49-F238E27FC236}">
                <a16:creationId xmlns:a16="http://schemas.microsoft.com/office/drawing/2014/main" id="{4A2D4217-9C0B-CEE5-02EC-677493A249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393E58-BB4A-4072-BD84-7389E307707A}" type="slidenum">
              <a:rPr lang="nl-NL" smtClean="0"/>
              <a:t>‹nr.›</a:t>
            </a:fld>
            <a:endParaRPr lang="nl-NL"/>
          </a:p>
        </p:txBody>
      </p:sp>
    </p:spTree>
    <p:extLst>
      <p:ext uri="{BB962C8B-B14F-4D97-AF65-F5344CB8AC3E}">
        <p14:creationId xmlns:p14="http://schemas.microsoft.com/office/powerpoint/2010/main" val="80138850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901" r:id="rId3"/>
    <p:sldLayoutId id="2147483902"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duotone>
              <a:prstClr val="black"/>
              <a:schemeClr val="tx2">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C5CD7A72-BD11-C42C-FD59-F4DA297DF4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64E00F24-7417-D5A1-7A24-4656A07B55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4812975-E19C-2DD0-0606-516E7AB082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697B03-C5AA-4988-9805-81ACF4E81C47}" type="datetime1">
              <a:rPr lang="nl-NL" smtClean="0"/>
              <a:t>8-10-2024</a:t>
            </a:fld>
            <a:endParaRPr lang="nl-NL"/>
          </a:p>
        </p:txBody>
      </p:sp>
      <p:sp>
        <p:nvSpPr>
          <p:cNvPr id="5" name="Tijdelijke aanduiding voor voettekst 4">
            <a:extLst>
              <a:ext uri="{FF2B5EF4-FFF2-40B4-BE49-F238E27FC236}">
                <a16:creationId xmlns:a16="http://schemas.microsoft.com/office/drawing/2014/main" id="{212000C8-57E8-7546-ACE9-0EFF03442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Mission possibleMission Possible</a:t>
            </a:r>
          </a:p>
        </p:txBody>
      </p:sp>
      <p:sp>
        <p:nvSpPr>
          <p:cNvPr id="6" name="Tijdelijke aanduiding voor dianummer 5">
            <a:extLst>
              <a:ext uri="{FF2B5EF4-FFF2-40B4-BE49-F238E27FC236}">
                <a16:creationId xmlns:a16="http://schemas.microsoft.com/office/drawing/2014/main" id="{49B2C595-0BDE-FCA2-7793-6665141C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5FB5B-536A-4405-B62B-A829FD6320B7}" type="slidenum">
              <a:rPr lang="nl-NL" smtClean="0"/>
              <a:t>‹nr.›</a:t>
            </a:fld>
            <a:endParaRPr lang="nl-NL"/>
          </a:p>
        </p:txBody>
      </p:sp>
    </p:spTree>
    <p:extLst>
      <p:ext uri="{BB962C8B-B14F-4D97-AF65-F5344CB8AC3E}">
        <p14:creationId xmlns:p14="http://schemas.microsoft.com/office/powerpoint/2010/main" val="524489114"/>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duotone>
              <a:prstClr val="black"/>
              <a:schemeClr val="tx2">
                <a:tint val="45000"/>
                <a:satMod val="400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36803D64-9D34-41CB-A6F6-5649342614E5}" type="datetime1">
              <a:rPr lang="nl-NL" smtClean="0"/>
              <a:t>8-10-2024</a:t>
            </a:fld>
            <a:endParaRPr lang="nl-NL"/>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nl-NL"/>
              <a:t>Mission possibleMission Possible</a:t>
            </a:r>
            <a:endParaRPr lang="nl-NL"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88BE8C2-402C-4CD1-BA8A-8ED3B9FFFB35}" type="slidenum">
              <a:rPr lang="nl-NL" smtClean="0"/>
              <a:t>‹nr.›</a:t>
            </a:fld>
            <a:endParaRPr lang="nl-NL" dirty="0"/>
          </a:p>
        </p:txBody>
      </p:sp>
    </p:spTree>
    <p:extLst>
      <p:ext uri="{BB962C8B-B14F-4D97-AF65-F5344CB8AC3E}">
        <p14:creationId xmlns:p14="http://schemas.microsoft.com/office/powerpoint/2010/main" val="1611654696"/>
      </p:ext>
    </p:extLst>
  </p:cSld>
  <p:clrMap bg1="dk1" tx1="lt1" bg2="dk2"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 id="2147484192" r:id="rId12"/>
    <p:sldLayoutId id="2147484193" r:id="rId13"/>
    <p:sldLayoutId id="2147484194" r:id="rId14"/>
    <p:sldLayoutId id="2147484195" r:id="rId15"/>
    <p:sldLayoutId id="2147484196" r:id="rId16"/>
    <p:sldLayoutId id="2147484197" r:id="rId17"/>
    <p:sldLayoutId id="2147484023" r:id="rId18"/>
  </p:sldLayoutIdLst>
  <p:hf sldNum="0" hdr="0" ftr="0"/>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1.xml"/><Relationship Id="rId5" Type="http://schemas.openxmlformats.org/officeDocument/2006/relationships/image" Target="../media/image7.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1.xml"/><Relationship Id="rId5" Type="http://schemas.openxmlformats.org/officeDocument/2006/relationships/image" Target="../media/image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7.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1.xml"/><Relationship Id="rId5" Type="http://schemas.openxmlformats.org/officeDocument/2006/relationships/image" Target="../media/image7.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0.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1.xml"/><Relationship Id="rId5" Type="http://schemas.openxmlformats.org/officeDocument/2006/relationships/image" Target="../media/image7.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7.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10.png"/><Relationship Id="rId5" Type="http://schemas.openxmlformats.org/officeDocument/2006/relationships/image" Target="../media/image7.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2D7C6A4-B32F-24C6-1448-9E72DE68973F}"/>
              </a:ext>
            </a:extLst>
          </p:cNvPr>
          <p:cNvSpPr>
            <a:spLocks noGrp="1"/>
          </p:cNvSpPr>
          <p:nvPr>
            <p:ph type="dt" sz="half" idx="10"/>
          </p:nvPr>
        </p:nvSpPr>
        <p:spPr/>
        <p:txBody>
          <a:bodyPr/>
          <a:lstStyle/>
          <a:p>
            <a:fld id="{E3DCE727-AD8F-4242-9393-41E3381A988D}" type="datetime1">
              <a:rPr lang="nl-NL" smtClean="0"/>
              <a:t>8-10-2024</a:t>
            </a:fld>
            <a:endParaRPr lang="nl-NL"/>
          </a:p>
        </p:txBody>
      </p:sp>
      <p:pic>
        <p:nvPicPr>
          <p:cNvPr id="10" name="Afbeelding 9" descr="Afbeelding met schermopname, zwart, donker&#10;&#10;Automatisch gegenereerde beschrijving">
            <a:extLst>
              <a:ext uri="{FF2B5EF4-FFF2-40B4-BE49-F238E27FC236}">
                <a16:creationId xmlns:a16="http://schemas.microsoft.com/office/drawing/2014/main" id="{604479C8-565C-ABF1-1EC6-947F4770CD5B}"/>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Afbeelding 11">
            <a:extLst>
              <a:ext uri="{FF2B5EF4-FFF2-40B4-BE49-F238E27FC236}">
                <a16:creationId xmlns:a16="http://schemas.microsoft.com/office/drawing/2014/main" id="{DA645A79-AE1D-C39D-3AFA-4D816A393D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83856" y="2371475"/>
            <a:ext cx="6224288" cy="2115048"/>
          </a:xfrm>
          <a:prstGeom prst="rect">
            <a:avLst/>
          </a:prstGeom>
        </p:spPr>
      </p:pic>
    </p:spTree>
    <p:extLst>
      <p:ext uri="{BB962C8B-B14F-4D97-AF65-F5344CB8AC3E}">
        <p14:creationId xmlns:p14="http://schemas.microsoft.com/office/powerpoint/2010/main" val="1920735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Waarden oefening</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6999"/>
            <a:ext cx="9905998" cy="1420369"/>
          </a:xfrm>
        </p:spPr>
        <p:txBody>
          <a:bodyPr>
            <a:normAutofit/>
          </a:bodyPr>
          <a:lstStyle/>
          <a:p>
            <a:pPr marL="0" indent="0" algn="ctr">
              <a:buNone/>
            </a:pPr>
            <a:r>
              <a:rPr lang="nl-NL" sz="3600" dirty="0">
                <a:latin typeface="Abadi" panose="020B0604020104020204" pitchFamily="34" charset="0"/>
              </a:rPr>
              <a:t>Wat zijn waarden?</a:t>
            </a:r>
          </a:p>
        </p:txBody>
      </p:sp>
    </p:spTree>
    <p:extLst>
      <p:ext uri="{BB962C8B-B14F-4D97-AF65-F5344CB8AC3E}">
        <p14:creationId xmlns:p14="http://schemas.microsoft.com/office/powerpoint/2010/main" val="2484687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55617-4AD8-286A-E2B8-005F21998B97}"/>
            </a:ext>
          </a:extLst>
        </p:cNvPr>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4377EA26-1D1B-E1CE-277B-0A392EB522AA}"/>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6E3C160C-973E-B303-41C4-F56746915661}"/>
              </a:ext>
            </a:extLst>
          </p:cNvPr>
          <p:cNvSpPr>
            <a:spLocks noGrp="1"/>
          </p:cNvSpPr>
          <p:nvPr>
            <p:ph type="title"/>
          </p:nvPr>
        </p:nvSpPr>
        <p:spPr/>
        <p:txBody>
          <a:bodyPr/>
          <a:lstStyle/>
          <a:p>
            <a:r>
              <a:rPr lang="nl-NL" dirty="0">
                <a:latin typeface="Racing Sans One" panose="02000000000000000000" pitchFamily="2" charset="0"/>
              </a:rPr>
              <a:t>Persoonlijk verhaal</a:t>
            </a:r>
          </a:p>
        </p:txBody>
      </p:sp>
      <p:sp>
        <p:nvSpPr>
          <p:cNvPr id="4" name="Tijdelijke aanduiding voor datum 3">
            <a:extLst>
              <a:ext uri="{FF2B5EF4-FFF2-40B4-BE49-F238E27FC236}">
                <a16:creationId xmlns:a16="http://schemas.microsoft.com/office/drawing/2014/main" id="{A33551CE-C2AF-F9CE-974C-C418C74F573C}"/>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B10A5DC3-6BED-EE6D-1311-ED7709A49A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78A273F3-EB04-7BC2-88FB-4887D24DA9E8}"/>
              </a:ext>
            </a:extLst>
          </p:cNvPr>
          <p:cNvSpPr>
            <a:spLocks noGrp="1"/>
          </p:cNvSpPr>
          <p:nvPr>
            <p:ph idx="1"/>
          </p:nvPr>
        </p:nvSpPr>
        <p:spPr>
          <a:xfrm>
            <a:off x="1141413" y="2074210"/>
            <a:ext cx="9905998" cy="3640789"/>
          </a:xfrm>
        </p:spPr>
        <p:txBody>
          <a:bodyPr>
            <a:normAutofit fontScale="92500" lnSpcReduction="10000"/>
          </a:bodyPr>
          <a:lstStyle/>
          <a:p>
            <a:pPr>
              <a:buBlip>
                <a:blip r:embed="rId6"/>
              </a:buBlip>
            </a:pPr>
            <a:r>
              <a:rPr lang="nl-NL" dirty="0">
                <a:latin typeface="Abadi" panose="020B0604020104020204" pitchFamily="34" charset="0"/>
              </a:rPr>
              <a:t>Wie ben ik écht?</a:t>
            </a:r>
          </a:p>
          <a:p>
            <a:pPr>
              <a:buBlip>
                <a:blip r:embed="rId6"/>
              </a:buBlip>
            </a:pPr>
            <a:r>
              <a:rPr lang="nl-NL" dirty="0">
                <a:latin typeface="Abadi" panose="020B0604020104020204" pitchFamily="34" charset="0"/>
              </a:rPr>
              <a:t>Wat vind ik leuk? Waar kan ik niet mee stoppen om over te praten?</a:t>
            </a:r>
          </a:p>
          <a:p>
            <a:pPr>
              <a:buBlip>
                <a:blip r:embed="rId6"/>
              </a:buBlip>
            </a:pPr>
            <a:r>
              <a:rPr lang="nl-NL" dirty="0">
                <a:latin typeface="Abadi" panose="020B0604020104020204" pitchFamily="34" charset="0"/>
              </a:rPr>
              <a:t>Welke eigenschappen heb ik?</a:t>
            </a:r>
          </a:p>
          <a:p>
            <a:pPr>
              <a:buBlip>
                <a:blip r:embed="rId6"/>
              </a:buBlip>
            </a:pPr>
            <a:r>
              <a:rPr lang="nl-NL" dirty="0">
                <a:latin typeface="Abadi" panose="020B0604020104020204" pitchFamily="34" charset="0"/>
              </a:rPr>
              <a:t>Waar ben ik goed in?</a:t>
            </a:r>
          </a:p>
          <a:p>
            <a:pPr>
              <a:buBlip>
                <a:blip r:embed="rId6"/>
              </a:buBlip>
            </a:pPr>
            <a:r>
              <a:rPr lang="nl-NL" dirty="0">
                <a:latin typeface="Abadi" panose="020B0604020104020204" pitchFamily="34" charset="0"/>
              </a:rPr>
              <a:t>Waar kan ik beter in worden</a:t>
            </a:r>
          </a:p>
          <a:p>
            <a:pPr>
              <a:buBlip>
                <a:blip r:embed="rId6"/>
              </a:buBlip>
            </a:pPr>
            <a:r>
              <a:rPr lang="nl-NL" dirty="0">
                <a:latin typeface="Abadi" panose="020B0604020104020204" pitchFamily="34" charset="0"/>
              </a:rPr>
              <a:t>Welke doelen en dromen heb ik?</a:t>
            </a:r>
          </a:p>
          <a:p>
            <a:pPr>
              <a:buBlip>
                <a:blip r:embed="rId6"/>
              </a:buBlip>
            </a:pPr>
            <a:r>
              <a:rPr lang="nl-NL" dirty="0">
                <a:latin typeface="Abadi" panose="020B0604020104020204" pitchFamily="34" charset="0"/>
              </a:rPr>
              <a:t>Wat heb ik over vijf jaar bereikt?</a:t>
            </a:r>
          </a:p>
          <a:p>
            <a:pPr>
              <a:buBlip>
                <a:blip r:embed="rId6"/>
              </a:buBlip>
            </a:pPr>
            <a:r>
              <a:rPr lang="nl-NL" dirty="0">
                <a:latin typeface="Abadi" panose="020B0604020104020204" pitchFamily="34" charset="0"/>
              </a:rPr>
              <a:t>Als ik de wereld zou kunnen veranderen wat zou je dan doen?</a:t>
            </a:r>
          </a:p>
          <a:p>
            <a:pPr>
              <a:buBlip>
                <a:blip r:embed="rId6"/>
              </a:buBlip>
            </a:pPr>
            <a:r>
              <a:rPr lang="nl-NL" dirty="0">
                <a:latin typeface="Abadi" panose="020B0604020104020204" pitchFamily="34" charset="0"/>
              </a:rPr>
              <a:t>Als tijd en geld geen issue zijn wat zou je dan willen doen?</a:t>
            </a:r>
          </a:p>
        </p:txBody>
      </p:sp>
    </p:spTree>
    <p:extLst>
      <p:ext uri="{BB962C8B-B14F-4D97-AF65-F5344CB8AC3E}">
        <p14:creationId xmlns:p14="http://schemas.microsoft.com/office/powerpoint/2010/main" val="635976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26FF9-FED8-A1A7-B8FE-EAEB19B8AFE4}"/>
            </a:ext>
          </a:extLst>
        </p:cNvPr>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F22A4EFA-8EE4-A6CA-BD40-7A825D64E0B6}"/>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82785151-5ED6-C7EB-F824-7242807D88AD}"/>
              </a:ext>
            </a:extLst>
          </p:cNvPr>
          <p:cNvSpPr>
            <a:spLocks noGrp="1"/>
          </p:cNvSpPr>
          <p:nvPr>
            <p:ph type="title"/>
          </p:nvPr>
        </p:nvSpPr>
        <p:spPr/>
        <p:txBody>
          <a:bodyPr/>
          <a:lstStyle/>
          <a:p>
            <a:r>
              <a:rPr lang="nl-NL" dirty="0">
                <a:latin typeface="Racing Sans One" panose="02000000000000000000" pitchFamily="2" charset="0"/>
              </a:rPr>
              <a:t>Uitdaging 1 </a:t>
            </a:r>
          </a:p>
        </p:txBody>
      </p:sp>
      <p:sp>
        <p:nvSpPr>
          <p:cNvPr id="4" name="Tijdelijke aanduiding voor datum 3">
            <a:extLst>
              <a:ext uri="{FF2B5EF4-FFF2-40B4-BE49-F238E27FC236}">
                <a16:creationId xmlns:a16="http://schemas.microsoft.com/office/drawing/2014/main" id="{1F87F597-7045-B992-5911-F3EBB051FABA}"/>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843C3D8C-A9F4-9BCC-6384-D33CEFF6DD5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0C6A6B86-83A3-DCFB-1858-6033628EBC52}"/>
              </a:ext>
            </a:extLst>
          </p:cNvPr>
          <p:cNvSpPr>
            <a:spLocks noGrp="1"/>
          </p:cNvSpPr>
          <p:nvPr>
            <p:ph idx="1"/>
          </p:nvPr>
        </p:nvSpPr>
        <p:spPr>
          <a:xfrm>
            <a:off x="1141413" y="2328327"/>
            <a:ext cx="9905998" cy="1795273"/>
          </a:xfrm>
        </p:spPr>
        <p:txBody>
          <a:bodyPr/>
          <a:lstStyle/>
          <a:p>
            <a:pPr marL="0" indent="0">
              <a:buNone/>
            </a:pPr>
            <a:r>
              <a:rPr lang="nl-NL" b="1" dirty="0">
                <a:latin typeface="Abadi" panose="020B0604020104020204" pitchFamily="34" charset="0"/>
              </a:rPr>
              <a:t>Schrijf vanaf nu elke dag iets in je werkboek over je ervaringen, gedachten en gevoelens. Dit mag over alles gaan. Denk aan situaties op school, werk, thuis of bij de sportvereniging. Als je dit nog moeilijk vindt probeer het dan eens samen met je beste vriend of vriendin. </a:t>
            </a:r>
          </a:p>
        </p:txBody>
      </p:sp>
    </p:spTree>
    <p:extLst>
      <p:ext uri="{BB962C8B-B14F-4D97-AF65-F5344CB8AC3E}">
        <p14:creationId xmlns:p14="http://schemas.microsoft.com/office/powerpoint/2010/main" val="2623417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E7860-D68E-CB71-C46F-33A9000A4607}"/>
            </a:ext>
          </a:extLst>
        </p:cNvPr>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4595534F-2C20-0D3A-510B-A8D302026964}"/>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C39C1BF0-A4F9-CD3F-AEAC-B29ADC93C3F7}"/>
              </a:ext>
            </a:extLst>
          </p:cNvPr>
          <p:cNvSpPr>
            <a:spLocks noGrp="1"/>
          </p:cNvSpPr>
          <p:nvPr>
            <p:ph type="title"/>
          </p:nvPr>
        </p:nvSpPr>
        <p:spPr/>
        <p:txBody>
          <a:bodyPr/>
          <a:lstStyle/>
          <a:p>
            <a:r>
              <a:rPr lang="nl-NL" dirty="0">
                <a:latin typeface="Racing Sans One" panose="02000000000000000000" pitchFamily="2" charset="0"/>
              </a:rPr>
              <a:t>Uitdaging 2 </a:t>
            </a:r>
          </a:p>
        </p:txBody>
      </p:sp>
      <p:sp>
        <p:nvSpPr>
          <p:cNvPr id="4" name="Tijdelijke aanduiding voor datum 3">
            <a:extLst>
              <a:ext uri="{FF2B5EF4-FFF2-40B4-BE49-F238E27FC236}">
                <a16:creationId xmlns:a16="http://schemas.microsoft.com/office/drawing/2014/main" id="{A3B9D763-784C-87DA-15F4-4C37BE46350C}"/>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7DEA266D-0044-062D-8737-03C6C979DA9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578CB671-7A16-172F-66EC-CB67C8189629}"/>
              </a:ext>
            </a:extLst>
          </p:cNvPr>
          <p:cNvSpPr>
            <a:spLocks noGrp="1"/>
          </p:cNvSpPr>
          <p:nvPr>
            <p:ph idx="1"/>
          </p:nvPr>
        </p:nvSpPr>
        <p:spPr>
          <a:xfrm>
            <a:off x="1141413" y="2185245"/>
            <a:ext cx="9905998" cy="3093721"/>
          </a:xfrm>
        </p:spPr>
        <p:txBody>
          <a:bodyPr>
            <a:normAutofit/>
          </a:bodyPr>
          <a:lstStyle/>
          <a:p>
            <a:pPr marL="0" indent="0">
              <a:buNone/>
            </a:pPr>
            <a:r>
              <a:rPr lang="nl-NL" b="1" dirty="0">
                <a:latin typeface="Abadi" panose="020B0604020104020204" pitchFamily="34" charset="0"/>
              </a:rPr>
              <a:t>Schrijf een kort verhaal in je werkboek over een moment waarop je sterke emoties voelde. Gebruik de volgende vragen als leidraad: </a:t>
            </a:r>
          </a:p>
          <a:p>
            <a:pPr marL="0" indent="0">
              <a:buNone/>
            </a:pPr>
            <a:endParaRPr lang="nl-NL" dirty="0">
              <a:latin typeface="Abadi" panose="020B0604020104020204" pitchFamily="34" charset="0"/>
            </a:endParaRPr>
          </a:p>
          <a:p>
            <a:pPr>
              <a:buBlip>
                <a:blip r:embed="rId6"/>
              </a:buBlip>
            </a:pPr>
            <a:r>
              <a:rPr lang="nl-NL" dirty="0">
                <a:latin typeface="Abadi" panose="020B0604020104020204" pitchFamily="34" charset="0"/>
              </a:rPr>
              <a:t>Wat was de situatie die de emoties veroorzaakte?</a:t>
            </a:r>
          </a:p>
          <a:p>
            <a:pPr>
              <a:buBlip>
                <a:blip r:embed="rId6"/>
              </a:buBlip>
            </a:pPr>
            <a:r>
              <a:rPr lang="nl-NL" dirty="0">
                <a:latin typeface="Abadi" panose="020B0604020104020204" pitchFamily="34" charset="0"/>
              </a:rPr>
              <a:t>Hoe voelde je je op dat moment?</a:t>
            </a:r>
          </a:p>
          <a:p>
            <a:pPr>
              <a:buBlip>
                <a:blip r:embed="rId6"/>
              </a:buBlip>
            </a:pPr>
            <a:r>
              <a:rPr lang="nl-NL" dirty="0">
                <a:latin typeface="Abadi" panose="020B0604020104020204" pitchFamily="34" charset="0"/>
              </a:rPr>
              <a:t>Wat heb je gedaan om met deze emoties om te gaan?</a:t>
            </a:r>
          </a:p>
          <a:p>
            <a:pPr>
              <a:buBlip>
                <a:blip r:embed="rId6"/>
              </a:buBlip>
            </a:pPr>
            <a:r>
              <a:rPr lang="nl-NL" dirty="0">
                <a:latin typeface="Abadi" panose="020B0604020104020204" pitchFamily="34" charset="0"/>
              </a:rPr>
              <a:t>Wat heb je geleerd van deze ervaring?</a:t>
            </a:r>
          </a:p>
        </p:txBody>
      </p:sp>
    </p:spTree>
    <p:extLst>
      <p:ext uri="{BB962C8B-B14F-4D97-AF65-F5344CB8AC3E}">
        <p14:creationId xmlns:p14="http://schemas.microsoft.com/office/powerpoint/2010/main" val="1298752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Resultaat van de les</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7000"/>
            <a:ext cx="9905998" cy="1392936"/>
          </a:xfrm>
        </p:spPr>
        <p:txBody>
          <a:bodyPr>
            <a:normAutofit/>
          </a:bodyPr>
          <a:lstStyle/>
          <a:p>
            <a:pPr>
              <a:buBlip>
                <a:blip r:embed="rId6"/>
              </a:buBlip>
            </a:pPr>
            <a:r>
              <a:rPr lang="nl-NL" dirty="0">
                <a:latin typeface="Abadi" panose="020B0604020104020204" pitchFamily="34" charset="0"/>
              </a:rPr>
              <a:t>Je begrijpt wat mentale weerbaarheid en veerkracht is</a:t>
            </a:r>
          </a:p>
          <a:p>
            <a:pPr>
              <a:buBlip>
                <a:blip r:embed="rId6"/>
              </a:buBlip>
            </a:pPr>
            <a:r>
              <a:rPr lang="nl-NL" dirty="0">
                <a:latin typeface="Abadi" panose="020B0604020104020204" pitchFamily="34" charset="0"/>
              </a:rPr>
              <a:t>Je hebt inzicht in hoe veerkracht je kan helpen uitdagingen te overwinnen</a:t>
            </a:r>
          </a:p>
          <a:p>
            <a:pPr>
              <a:buBlip>
                <a:blip r:embed="rId6"/>
              </a:buBlip>
            </a:pPr>
            <a:r>
              <a:rPr lang="nl-NL" dirty="0">
                <a:latin typeface="Abadi" panose="020B0604020104020204" pitchFamily="34" charset="0"/>
              </a:rPr>
              <a:t>Je hebt inzicht in persoonlijke ervaringen waarin veerkracht een rol speelde</a:t>
            </a:r>
          </a:p>
        </p:txBody>
      </p:sp>
    </p:spTree>
    <p:extLst>
      <p:ext uri="{BB962C8B-B14F-4D97-AF65-F5344CB8AC3E}">
        <p14:creationId xmlns:p14="http://schemas.microsoft.com/office/powerpoint/2010/main" val="534643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Evaluatie en reflectie</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7000"/>
            <a:ext cx="9905998" cy="1676402"/>
          </a:xfrm>
        </p:spPr>
        <p:txBody>
          <a:bodyPr>
            <a:normAutofit/>
          </a:bodyPr>
          <a:lstStyle/>
          <a:p>
            <a:pPr>
              <a:buBlip>
                <a:blip r:embed="rId6"/>
              </a:buBlip>
            </a:pPr>
            <a:r>
              <a:rPr lang="nl-NL" dirty="0">
                <a:latin typeface="Abadi" panose="020B0604020104020204" pitchFamily="34" charset="0"/>
              </a:rPr>
              <a:t>Wat heb je geleerd over identiteit en zelfbewustzijn? </a:t>
            </a:r>
          </a:p>
          <a:p>
            <a:pPr>
              <a:buBlip>
                <a:blip r:embed="rId6"/>
              </a:buBlip>
            </a:pPr>
            <a:r>
              <a:rPr lang="nl-NL" dirty="0">
                <a:latin typeface="Abadi" panose="020B0604020104020204" pitchFamily="34" charset="0"/>
              </a:rPr>
              <a:t>Welke technieken of oefeningen vond je nuttig? </a:t>
            </a:r>
          </a:p>
          <a:p>
            <a:pPr>
              <a:buBlip>
                <a:blip r:embed="rId6"/>
              </a:buBlip>
            </a:pPr>
            <a:r>
              <a:rPr lang="nl-NL" dirty="0">
                <a:latin typeface="Abadi" panose="020B0604020104020204" pitchFamily="34" charset="0"/>
              </a:rPr>
              <a:t>Wat ga je in de toekomst anders doen om beter met je emoties om te gaan? </a:t>
            </a:r>
          </a:p>
        </p:txBody>
      </p:sp>
    </p:spTree>
    <p:extLst>
      <p:ext uri="{BB962C8B-B14F-4D97-AF65-F5344CB8AC3E}">
        <p14:creationId xmlns:p14="http://schemas.microsoft.com/office/powerpoint/2010/main" val="253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28D7A-78FD-8970-71F4-A9F1B557D418}"/>
            </a:ext>
          </a:extLst>
        </p:cNvPr>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9461B40F-2270-FB3F-DEFE-8BCBA319D063}"/>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9C610CA7-D23B-132E-11B4-40DFD5CE8BA5}"/>
              </a:ext>
            </a:extLst>
          </p:cNvPr>
          <p:cNvSpPr>
            <a:spLocks noGrp="1"/>
          </p:cNvSpPr>
          <p:nvPr>
            <p:ph type="title"/>
          </p:nvPr>
        </p:nvSpPr>
        <p:spPr/>
        <p:txBody>
          <a:bodyPr/>
          <a:lstStyle/>
          <a:p>
            <a:r>
              <a:rPr lang="nl-NL" dirty="0">
                <a:latin typeface="Racing Sans One" panose="02000000000000000000" pitchFamily="2" charset="0"/>
              </a:rPr>
              <a:t>Tip en top</a:t>
            </a:r>
          </a:p>
        </p:txBody>
      </p:sp>
      <p:sp>
        <p:nvSpPr>
          <p:cNvPr id="4" name="Tijdelijke aanduiding voor datum 3">
            <a:extLst>
              <a:ext uri="{FF2B5EF4-FFF2-40B4-BE49-F238E27FC236}">
                <a16:creationId xmlns:a16="http://schemas.microsoft.com/office/drawing/2014/main" id="{3A949A96-9636-98B9-951C-FCEC55999141}"/>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12029A49-75F3-0454-04AF-396B2503A3C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72181F39-93C6-521D-32F9-7F402600B01E}"/>
              </a:ext>
            </a:extLst>
          </p:cNvPr>
          <p:cNvSpPr>
            <a:spLocks noGrp="1"/>
          </p:cNvSpPr>
          <p:nvPr>
            <p:ph idx="1"/>
          </p:nvPr>
        </p:nvSpPr>
        <p:spPr>
          <a:xfrm>
            <a:off x="1141413" y="2667000"/>
            <a:ext cx="9905998" cy="1676402"/>
          </a:xfrm>
        </p:spPr>
        <p:txBody>
          <a:bodyPr>
            <a:normAutofit/>
          </a:bodyPr>
          <a:lstStyle/>
          <a:p>
            <a:pPr marL="0" indent="0">
              <a:buNone/>
            </a:pPr>
            <a:endParaRPr lang="nl-NL" dirty="0">
              <a:latin typeface="Abadi" panose="020B0604020104020204" pitchFamily="34" charset="0"/>
            </a:endParaRPr>
          </a:p>
        </p:txBody>
      </p:sp>
    </p:spTree>
    <p:extLst>
      <p:ext uri="{BB962C8B-B14F-4D97-AF65-F5344CB8AC3E}">
        <p14:creationId xmlns:p14="http://schemas.microsoft.com/office/powerpoint/2010/main" val="1498216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Einde les</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Tree>
    <p:extLst>
      <p:ext uri="{BB962C8B-B14F-4D97-AF65-F5344CB8AC3E}">
        <p14:creationId xmlns:p14="http://schemas.microsoft.com/office/powerpoint/2010/main" val="3556145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2D7C6A4-B32F-24C6-1448-9E72DE68973F}"/>
              </a:ext>
            </a:extLst>
          </p:cNvPr>
          <p:cNvSpPr>
            <a:spLocks noGrp="1"/>
          </p:cNvSpPr>
          <p:nvPr>
            <p:ph type="dt" sz="half" idx="10"/>
          </p:nvPr>
        </p:nvSpPr>
        <p:spPr/>
        <p:txBody>
          <a:bodyPr/>
          <a:lstStyle/>
          <a:p>
            <a:fld id="{E3DCE727-AD8F-4242-9393-41E3381A988D}" type="datetime1">
              <a:rPr lang="nl-NL" smtClean="0"/>
              <a:t>8-10-2024</a:t>
            </a:fld>
            <a:endParaRPr lang="nl-NL"/>
          </a:p>
        </p:txBody>
      </p:sp>
      <p:pic>
        <p:nvPicPr>
          <p:cNvPr id="10" name="Afbeelding 9" descr="Afbeelding met schermopname, zwart, donker&#10;&#10;Automatisch gegenereerde beschrijving">
            <a:extLst>
              <a:ext uri="{FF2B5EF4-FFF2-40B4-BE49-F238E27FC236}">
                <a16:creationId xmlns:a16="http://schemas.microsoft.com/office/drawing/2014/main" id="{604479C8-565C-ABF1-1EC6-947F4770CD5B}"/>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Morgan Freeman">
            <a:hlinkClick r:id="" action="ppaction://media"/>
            <a:extLst>
              <a:ext uri="{FF2B5EF4-FFF2-40B4-BE49-F238E27FC236}">
                <a16:creationId xmlns:a16="http://schemas.microsoft.com/office/drawing/2014/main" id="{8E85D2C2-2ACF-8588-447E-120218B442E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24943" y="-1"/>
            <a:ext cx="3857625" cy="6858000"/>
          </a:xfrm>
          <a:prstGeom prst="rect">
            <a:avLst/>
          </a:prstGeom>
        </p:spPr>
      </p:pic>
    </p:spTree>
    <p:extLst>
      <p:ext uri="{BB962C8B-B14F-4D97-AF65-F5344CB8AC3E}">
        <p14:creationId xmlns:p14="http://schemas.microsoft.com/office/powerpoint/2010/main" val="45884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schets, tekening, kunst, illustratie&#10;&#10;Automatisch gegenereerde beschrijving">
            <a:extLst>
              <a:ext uri="{FF2B5EF4-FFF2-40B4-BE49-F238E27FC236}">
                <a16:creationId xmlns:a16="http://schemas.microsoft.com/office/drawing/2014/main" id="{2FC99C02-41C3-3FC9-9718-30F9EBD58739}"/>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C17CD5DD-8502-2D24-2514-CE3776D7E09F}"/>
              </a:ext>
            </a:extLst>
          </p:cNvPr>
          <p:cNvSpPr>
            <a:spLocks noGrp="1"/>
          </p:cNvSpPr>
          <p:nvPr>
            <p:ph type="ctrTitle"/>
          </p:nvPr>
        </p:nvSpPr>
        <p:spPr/>
        <p:txBody>
          <a:bodyPr>
            <a:normAutofit/>
          </a:bodyPr>
          <a:lstStyle/>
          <a:p>
            <a:pPr algn="l"/>
            <a:r>
              <a:rPr lang="nl-NL" sz="4400" dirty="0">
                <a:effectLst>
                  <a:glow rad="38100">
                    <a:schemeClr val="bg1">
                      <a:lumMod val="65000"/>
                      <a:lumOff val="35000"/>
                      <a:alpha val="50000"/>
                    </a:schemeClr>
                  </a:glow>
                </a:effectLst>
                <a:latin typeface="Racing Sans One" panose="02000000000000000000" pitchFamily="2" charset="0"/>
              </a:rPr>
              <a:t>Identiteit en zelfbewustzijn</a:t>
            </a:r>
          </a:p>
        </p:txBody>
      </p:sp>
      <p:sp>
        <p:nvSpPr>
          <p:cNvPr id="3" name="Ondertitel 2">
            <a:extLst>
              <a:ext uri="{FF2B5EF4-FFF2-40B4-BE49-F238E27FC236}">
                <a16:creationId xmlns:a16="http://schemas.microsoft.com/office/drawing/2014/main" id="{3D7EAF69-0630-2DD6-580C-03074D423B54}"/>
              </a:ext>
            </a:extLst>
          </p:cNvPr>
          <p:cNvSpPr>
            <a:spLocks noGrp="1"/>
          </p:cNvSpPr>
          <p:nvPr>
            <p:ph type="subTitle" idx="1"/>
          </p:nvPr>
        </p:nvSpPr>
        <p:spPr/>
        <p:txBody>
          <a:bodyPr/>
          <a:lstStyle/>
          <a:p>
            <a:pPr algn="l"/>
            <a:r>
              <a:rPr lang="nl-NL" dirty="0">
                <a:latin typeface="Racing Sans One" panose="02000000000000000000" pitchFamily="2" charset="0"/>
              </a:rPr>
              <a:t>Module 2</a:t>
            </a:r>
          </a:p>
        </p:txBody>
      </p:sp>
      <p:sp>
        <p:nvSpPr>
          <p:cNvPr id="4" name="Tijdelijke aanduiding voor datum 3">
            <a:extLst>
              <a:ext uri="{FF2B5EF4-FFF2-40B4-BE49-F238E27FC236}">
                <a16:creationId xmlns:a16="http://schemas.microsoft.com/office/drawing/2014/main" id="{CFC0683F-0825-3E9E-1403-A9CA4DD0DC2D}"/>
              </a:ext>
            </a:extLst>
          </p:cNvPr>
          <p:cNvSpPr>
            <a:spLocks noGrp="1"/>
          </p:cNvSpPr>
          <p:nvPr>
            <p:ph type="dt" sz="half" idx="10"/>
          </p:nvPr>
        </p:nvSpPr>
        <p:spPr/>
        <p:txBody>
          <a:bodyPr/>
          <a:lstStyle/>
          <a:p>
            <a:fld id="{037C3353-8770-4094-9584-C5739362F807}" type="datetime1">
              <a:rPr lang="nl-NL" smtClean="0"/>
              <a:t>8-10-2024</a:t>
            </a:fld>
            <a:endParaRPr lang="nl-NL" dirty="0"/>
          </a:p>
        </p:txBody>
      </p:sp>
    </p:spTree>
    <p:extLst>
      <p:ext uri="{BB962C8B-B14F-4D97-AF65-F5344CB8AC3E}">
        <p14:creationId xmlns:p14="http://schemas.microsoft.com/office/powerpoint/2010/main" val="23126484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Doel van de les</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6999"/>
            <a:ext cx="9905998" cy="1092201"/>
          </a:xfrm>
        </p:spPr>
        <p:txBody>
          <a:bodyPr>
            <a:normAutofit/>
          </a:bodyPr>
          <a:lstStyle/>
          <a:p>
            <a:pPr marL="0" indent="0">
              <a:buNone/>
            </a:pPr>
            <a:r>
              <a:rPr lang="nl-NL" sz="2800" dirty="0">
                <a:latin typeface="Abadi" panose="020B0604020104020204" pitchFamily="34" charset="0"/>
              </a:rPr>
              <a:t>Onderzoek wie je werkelijk bent om je te helpen keuzes te maken in de (nabije) toekomst.</a:t>
            </a:r>
          </a:p>
        </p:txBody>
      </p:sp>
    </p:spTree>
    <p:extLst>
      <p:ext uri="{BB962C8B-B14F-4D97-AF65-F5344CB8AC3E}">
        <p14:creationId xmlns:p14="http://schemas.microsoft.com/office/powerpoint/2010/main" val="2186858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Resultaat van de les</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7000"/>
            <a:ext cx="9905998" cy="1819656"/>
          </a:xfrm>
        </p:spPr>
        <p:txBody>
          <a:bodyPr>
            <a:noAutofit/>
          </a:bodyPr>
          <a:lstStyle/>
          <a:p>
            <a:pPr>
              <a:buBlip>
                <a:blip r:embed="rId6"/>
              </a:buBlip>
            </a:pPr>
            <a:r>
              <a:rPr lang="nl-NL" dirty="0">
                <a:latin typeface="Abadi" panose="020B0604020104020204" pitchFamily="34" charset="0"/>
              </a:rPr>
              <a:t>Je kan je eigen emoties beter herkennen en begrijpen</a:t>
            </a:r>
          </a:p>
          <a:p>
            <a:pPr>
              <a:buBlip>
                <a:blip r:embed="rId6"/>
              </a:buBlip>
            </a:pPr>
            <a:r>
              <a:rPr lang="nl-NL" dirty="0">
                <a:latin typeface="Abadi" panose="020B0604020104020204" pitchFamily="34" charset="0"/>
              </a:rPr>
              <a:t>Je kan je eigen kwaliteiten benoemen</a:t>
            </a:r>
          </a:p>
          <a:p>
            <a:pPr>
              <a:buBlip>
                <a:blip r:embed="rId6"/>
              </a:buBlip>
            </a:pPr>
            <a:r>
              <a:rPr lang="nl-NL" dirty="0">
                <a:latin typeface="Abadi" panose="020B0604020104020204" pitchFamily="34" charset="0"/>
              </a:rPr>
              <a:t>Je kan beschrijven wat jij belangrijk vind in je leven</a:t>
            </a:r>
          </a:p>
          <a:p>
            <a:pPr>
              <a:buBlip>
                <a:blip r:embed="rId6"/>
              </a:buBlip>
            </a:pPr>
            <a:r>
              <a:rPr lang="nl-NL" dirty="0">
                <a:latin typeface="Abadi" panose="020B0604020104020204" pitchFamily="34" charset="0"/>
              </a:rPr>
              <a:t>Je kan feedback van anderen gebruiken om een objectiever beeld van jezelf te krijgen</a:t>
            </a:r>
          </a:p>
        </p:txBody>
      </p:sp>
    </p:spTree>
    <p:extLst>
      <p:ext uri="{BB962C8B-B14F-4D97-AF65-F5344CB8AC3E}">
        <p14:creationId xmlns:p14="http://schemas.microsoft.com/office/powerpoint/2010/main" val="133277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Structuur </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7000"/>
            <a:ext cx="9905998" cy="2188464"/>
          </a:xfrm>
        </p:spPr>
        <p:txBody>
          <a:bodyPr>
            <a:normAutofit/>
          </a:bodyPr>
          <a:lstStyle/>
          <a:p>
            <a:pPr>
              <a:buBlip>
                <a:blip r:embed="rId6"/>
              </a:buBlip>
            </a:pPr>
            <a:r>
              <a:rPr lang="nl-NL" dirty="0">
                <a:latin typeface="Abadi" panose="020B0604020104020204" pitchFamily="34" charset="0"/>
              </a:rPr>
              <a:t>Inchecken</a:t>
            </a:r>
          </a:p>
          <a:p>
            <a:pPr>
              <a:buBlip>
                <a:blip r:embed="rId6"/>
              </a:buBlip>
            </a:pPr>
            <a:r>
              <a:rPr lang="nl-NL" dirty="0">
                <a:latin typeface="Abadi" panose="020B0604020104020204" pitchFamily="34" charset="0"/>
              </a:rPr>
              <a:t>Individuele opdrachten en samenwerkingsopdrachten</a:t>
            </a:r>
          </a:p>
          <a:p>
            <a:pPr>
              <a:buBlip>
                <a:blip r:embed="rId6"/>
              </a:buBlip>
            </a:pPr>
            <a:r>
              <a:rPr lang="nl-NL" dirty="0">
                <a:latin typeface="Abadi" panose="020B0604020104020204" pitchFamily="34" charset="0"/>
              </a:rPr>
              <a:t>Reflectieopdracht</a:t>
            </a:r>
          </a:p>
          <a:p>
            <a:pPr>
              <a:buBlip>
                <a:blip r:embed="rId6"/>
              </a:buBlip>
            </a:pPr>
            <a:r>
              <a:rPr lang="nl-NL" dirty="0">
                <a:latin typeface="Abadi" panose="020B0604020104020204" pitchFamily="34" charset="0"/>
              </a:rPr>
              <a:t>Evaluatie</a:t>
            </a:r>
          </a:p>
          <a:p>
            <a:pPr>
              <a:buBlip>
                <a:blip r:embed="rId6"/>
              </a:buBlip>
            </a:pPr>
            <a:r>
              <a:rPr lang="nl-NL" dirty="0">
                <a:latin typeface="Abadi" panose="020B0604020104020204" pitchFamily="34" charset="0"/>
              </a:rPr>
              <a:t>± 2 lesuren </a:t>
            </a:r>
          </a:p>
        </p:txBody>
      </p:sp>
    </p:spTree>
    <p:extLst>
      <p:ext uri="{BB962C8B-B14F-4D97-AF65-F5344CB8AC3E}">
        <p14:creationId xmlns:p14="http://schemas.microsoft.com/office/powerpoint/2010/main" val="3136543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inchecken</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Tree>
    <p:extLst>
      <p:ext uri="{BB962C8B-B14F-4D97-AF65-F5344CB8AC3E}">
        <p14:creationId xmlns:p14="http://schemas.microsoft.com/office/powerpoint/2010/main" val="4227985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samenwerkingsopdracht</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6999"/>
            <a:ext cx="9905998" cy="1905000"/>
          </a:xfrm>
        </p:spPr>
        <p:txBody>
          <a:bodyPr>
            <a:normAutofit fontScale="92500" lnSpcReduction="20000"/>
          </a:bodyPr>
          <a:lstStyle/>
          <a:p>
            <a:pPr>
              <a:buBlip>
                <a:blip r:embed="rId6"/>
              </a:buBlip>
            </a:pPr>
            <a:r>
              <a:rPr lang="nl-NL" dirty="0">
                <a:latin typeface="Abadi" panose="020B0604020104020204" pitchFamily="34" charset="0"/>
              </a:rPr>
              <a:t>Wat is identiteit en zelfbewustzijn?</a:t>
            </a:r>
          </a:p>
          <a:p>
            <a:pPr>
              <a:buBlip>
                <a:blip r:embed="rId6"/>
              </a:buBlip>
            </a:pPr>
            <a:r>
              <a:rPr lang="nl-NL" dirty="0">
                <a:latin typeface="Abadi" panose="020B0604020104020204" pitchFamily="34" charset="0"/>
              </a:rPr>
              <a:t>Schrijf met je groepje op flipover of het whiteboard wat je hebt gevonden. (4 personen)</a:t>
            </a:r>
          </a:p>
          <a:p>
            <a:pPr>
              <a:buBlip>
                <a:blip r:embed="rId6"/>
              </a:buBlip>
            </a:pPr>
            <a:r>
              <a:rPr lang="nl-NL" dirty="0">
                <a:latin typeface="Abadi" panose="020B0604020104020204" pitchFamily="34" charset="0"/>
              </a:rPr>
              <a:t>3 groepjes onderzoeken identiteit en 3 </a:t>
            </a:r>
            <a:r>
              <a:rPr lang="nl-NL">
                <a:latin typeface="Abadi" panose="020B0604020104020204" pitchFamily="34" charset="0"/>
              </a:rPr>
              <a:t>groepjes zelfbewustzijn</a:t>
            </a:r>
            <a:endParaRPr lang="nl-NL" dirty="0">
              <a:latin typeface="Abadi" panose="020B0604020104020204" pitchFamily="34" charset="0"/>
            </a:endParaRPr>
          </a:p>
          <a:p>
            <a:pPr>
              <a:buBlip>
                <a:blip r:embed="rId6"/>
              </a:buBlip>
            </a:pPr>
            <a:r>
              <a:rPr lang="nl-NL" dirty="0">
                <a:latin typeface="Abadi" panose="020B0604020104020204" pitchFamily="34" charset="0"/>
              </a:rPr>
              <a:t>Tijd 15 min</a:t>
            </a:r>
          </a:p>
          <a:p>
            <a:pPr>
              <a:buBlip>
                <a:blip r:embed="rId6"/>
              </a:buBlip>
            </a:pPr>
            <a:r>
              <a:rPr lang="nl-NL" dirty="0">
                <a:latin typeface="Abadi" panose="020B0604020104020204" pitchFamily="34" charset="0"/>
              </a:rPr>
              <a:t>10 nabespreken</a:t>
            </a:r>
          </a:p>
        </p:txBody>
      </p:sp>
    </p:spTree>
    <p:extLst>
      <p:ext uri="{BB962C8B-B14F-4D97-AF65-F5344CB8AC3E}">
        <p14:creationId xmlns:p14="http://schemas.microsoft.com/office/powerpoint/2010/main" val="2202857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schets, tekening, kunst, illustratie&#10;&#10;Automatisch gegenereerde beschrijving">
            <a:extLst>
              <a:ext uri="{FF2B5EF4-FFF2-40B4-BE49-F238E27FC236}">
                <a16:creationId xmlns:a16="http://schemas.microsoft.com/office/drawing/2014/main" id="{C6DD0DEB-7B0C-A1E6-0104-E4A963E5D5D5}"/>
              </a:ext>
            </a:extLst>
          </p:cNvPr>
          <p:cNvPicPr>
            <a:picLocks noChangeAspect="1"/>
          </p:cNvPicPr>
          <p:nvPr/>
        </p:nvPicPr>
        <p:blipFill>
          <a:blip r:embed="rId3">
            <a:duotone>
              <a:prstClr val="black"/>
              <a:schemeClr val="tx2">
                <a:tint val="45000"/>
                <a:satMod val="400000"/>
              </a:schemeClr>
            </a:duotone>
            <a:alphaModFix amt="10000"/>
            <a:extLst>
              <a:ext uri="{BEBA8EAE-BF5A-486C-A8C5-ECC9F3942E4B}">
                <a14:imgProps xmlns:a14="http://schemas.microsoft.com/office/drawing/2010/main">
                  <a14:imgLayer r:embed="rId4">
                    <a14:imgEffect>
                      <a14:colorTemperature colorTemp="59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881538" y="-1510349"/>
            <a:ext cx="10425748" cy="10425748"/>
          </a:xfrm>
          <a:prstGeom prst="rect">
            <a:avLst/>
          </a:prstGeom>
          <a:noFill/>
          <a:ln>
            <a:noFill/>
          </a:ln>
        </p:spPr>
      </p:pic>
      <p:sp>
        <p:nvSpPr>
          <p:cNvPr id="2" name="Titel 1">
            <a:extLst>
              <a:ext uri="{FF2B5EF4-FFF2-40B4-BE49-F238E27FC236}">
                <a16:creationId xmlns:a16="http://schemas.microsoft.com/office/drawing/2014/main" id="{75A5FF6D-97B0-596E-02B3-A9453CD77224}"/>
              </a:ext>
            </a:extLst>
          </p:cNvPr>
          <p:cNvSpPr>
            <a:spLocks noGrp="1"/>
          </p:cNvSpPr>
          <p:nvPr>
            <p:ph type="title"/>
          </p:nvPr>
        </p:nvSpPr>
        <p:spPr/>
        <p:txBody>
          <a:bodyPr/>
          <a:lstStyle/>
          <a:p>
            <a:r>
              <a:rPr lang="nl-NL" dirty="0">
                <a:latin typeface="Racing Sans One" panose="02000000000000000000" pitchFamily="2" charset="0"/>
              </a:rPr>
              <a:t>Reflectie Opdracht</a:t>
            </a:r>
          </a:p>
        </p:txBody>
      </p:sp>
      <p:sp>
        <p:nvSpPr>
          <p:cNvPr id="4" name="Tijdelijke aanduiding voor datum 3">
            <a:extLst>
              <a:ext uri="{FF2B5EF4-FFF2-40B4-BE49-F238E27FC236}">
                <a16:creationId xmlns:a16="http://schemas.microsoft.com/office/drawing/2014/main" id="{9FFCD45C-5116-63E8-6BA7-2E358AD13E5F}"/>
              </a:ext>
            </a:extLst>
          </p:cNvPr>
          <p:cNvSpPr>
            <a:spLocks noGrp="1"/>
          </p:cNvSpPr>
          <p:nvPr>
            <p:ph type="dt" sz="half" idx="10"/>
          </p:nvPr>
        </p:nvSpPr>
        <p:spPr>
          <a:xfrm>
            <a:off x="9447211" y="6115263"/>
            <a:ext cx="1600200" cy="365125"/>
          </a:xfrm>
        </p:spPr>
        <p:txBody>
          <a:bodyPr/>
          <a:lstStyle/>
          <a:p>
            <a:fld id="{9346F652-8E2F-41D7-9711-AC4685EA3966}" type="datetime1">
              <a:rPr lang="nl-NL" smtClean="0"/>
              <a:t>8-10-2024</a:t>
            </a:fld>
            <a:endParaRPr lang="nl-NL" dirty="0"/>
          </a:p>
        </p:txBody>
      </p:sp>
      <p:pic>
        <p:nvPicPr>
          <p:cNvPr id="9" name="Afbeelding 8">
            <a:extLst>
              <a:ext uri="{FF2B5EF4-FFF2-40B4-BE49-F238E27FC236}">
                <a16:creationId xmlns:a16="http://schemas.microsoft.com/office/drawing/2014/main" id="{67DB5BAD-3ED4-C8A0-A9C7-BA37AF46C43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41413" y="5923932"/>
            <a:ext cx="1637571" cy="556456"/>
          </a:xfrm>
          <a:prstGeom prst="rect">
            <a:avLst/>
          </a:prstGeom>
        </p:spPr>
      </p:pic>
      <p:sp>
        <p:nvSpPr>
          <p:cNvPr id="5" name="Tijdelijke aanduiding voor inhoud 4">
            <a:extLst>
              <a:ext uri="{FF2B5EF4-FFF2-40B4-BE49-F238E27FC236}">
                <a16:creationId xmlns:a16="http://schemas.microsoft.com/office/drawing/2014/main" id="{28AF1D72-7AB6-A5CA-F892-E3635442E589}"/>
              </a:ext>
            </a:extLst>
          </p:cNvPr>
          <p:cNvSpPr>
            <a:spLocks noGrp="1"/>
          </p:cNvSpPr>
          <p:nvPr>
            <p:ph idx="1"/>
          </p:nvPr>
        </p:nvSpPr>
        <p:spPr>
          <a:xfrm>
            <a:off x="1141413" y="2666999"/>
            <a:ext cx="9905998" cy="1795273"/>
          </a:xfrm>
        </p:spPr>
        <p:txBody>
          <a:bodyPr/>
          <a:lstStyle/>
          <a:p>
            <a:pPr>
              <a:buBlip>
                <a:blip r:embed="rId6"/>
              </a:buBlip>
            </a:pPr>
            <a:r>
              <a:rPr lang="nl-NL" dirty="0">
                <a:latin typeface="Abadi" panose="020B0604020104020204" pitchFamily="34" charset="0"/>
              </a:rPr>
              <a:t>Werk in je werkboek blz. 20</a:t>
            </a:r>
          </a:p>
          <a:p>
            <a:pPr>
              <a:buBlip>
                <a:blip r:embed="rId6"/>
              </a:buBlip>
            </a:pPr>
            <a:r>
              <a:rPr lang="nl-NL" dirty="0">
                <a:latin typeface="Abadi" panose="020B0604020104020204" pitchFamily="34" charset="0"/>
              </a:rPr>
              <a:t>Schrijf drie eigenschappen die jou uniek maken</a:t>
            </a:r>
          </a:p>
          <a:p>
            <a:pPr>
              <a:buBlip>
                <a:blip r:embed="rId6"/>
              </a:buBlip>
            </a:pPr>
            <a:r>
              <a:rPr lang="nl-NL" dirty="0">
                <a:latin typeface="Abadi" panose="020B0604020104020204" pitchFamily="34" charset="0"/>
              </a:rPr>
              <a:t>Overleg met je buddy en benoem twee eigenschappen van je buddy</a:t>
            </a:r>
          </a:p>
          <a:p>
            <a:pPr>
              <a:buBlip>
                <a:blip r:embed="rId6"/>
              </a:buBlip>
            </a:pPr>
            <a:r>
              <a:rPr lang="nl-NL" dirty="0">
                <a:latin typeface="Abadi" panose="020B0604020104020204" pitchFamily="34" charset="0"/>
              </a:rPr>
              <a:t>5 min</a:t>
            </a:r>
          </a:p>
        </p:txBody>
      </p:sp>
    </p:spTree>
    <p:extLst>
      <p:ext uri="{BB962C8B-B14F-4D97-AF65-F5344CB8AC3E}">
        <p14:creationId xmlns:p14="http://schemas.microsoft.com/office/powerpoint/2010/main" val="32998836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Houttype">
  <a:themeElements>
    <a:clrScheme name="Aangepast 3">
      <a:dk1>
        <a:sysClr val="windowText" lastClr="000000"/>
      </a:dk1>
      <a:lt1>
        <a:sysClr val="window" lastClr="FFFFFF"/>
      </a:lt1>
      <a:dk2>
        <a:srgbClr val="323232"/>
      </a:dk2>
      <a:lt2>
        <a:srgbClr val="C00000"/>
      </a:lt2>
      <a:accent1>
        <a:srgbClr val="C00000"/>
      </a:accent1>
      <a:accent2>
        <a:srgbClr val="C00000"/>
      </a:accent2>
      <a:accent3>
        <a:srgbClr val="C00000"/>
      </a:accent3>
      <a:accent4>
        <a:srgbClr val="FF4040"/>
      </a:accent4>
      <a:accent5>
        <a:srgbClr val="7F5F52"/>
      </a:accent5>
      <a:accent6>
        <a:srgbClr val="C00000"/>
      </a:accent6>
      <a:hlink>
        <a:srgbClr val="C00000"/>
      </a:hlink>
      <a:folHlink>
        <a:srgbClr val="B26B02"/>
      </a:folHlink>
    </a:clrScheme>
    <a:fontScheme name="Hout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Hout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Aangepast ontwerp">
  <a:themeElements>
    <a:clrScheme name="Roo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angepast ontwerp">
  <a:themeElements>
    <a:clrScheme name="Roo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angepast ontwer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aster">
  <a:themeElements>
    <a:clrScheme name="Raster">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Raster">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Raster">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2351</Words>
  <Application>Microsoft Office PowerPoint</Application>
  <PresentationFormat>Breedbeeld</PresentationFormat>
  <Paragraphs>242</Paragraphs>
  <Slides>17</Slides>
  <Notes>17</Notes>
  <HiddenSlides>0</HiddenSlides>
  <MMClips>1</MMClips>
  <ScaleCrop>false</ScaleCrop>
  <HeadingPairs>
    <vt:vector size="6" baseType="variant">
      <vt:variant>
        <vt:lpstr>Gebruikte lettertypen</vt:lpstr>
      </vt:variant>
      <vt:variant>
        <vt:i4>10</vt:i4>
      </vt:variant>
      <vt:variant>
        <vt:lpstr>Thema</vt:lpstr>
      </vt:variant>
      <vt:variant>
        <vt:i4>5</vt:i4>
      </vt:variant>
      <vt:variant>
        <vt:lpstr>Diatitels</vt:lpstr>
      </vt:variant>
      <vt:variant>
        <vt:i4>17</vt:i4>
      </vt:variant>
    </vt:vector>
  </HeadingPairs>
  <TitlesOfParts>
    <vt:vector size="32" baseType="lpstr">
      <vt:lpstr>Abadi</vt:lpstr>
      <vt:lpstr>Arial</vt:lpstr>
      <vt:lpstr>Calibri</vt:lpstr>
      <vt:lpstr>Calibri Light</vt:lpstr>
      <vt:lpstr>Century Gothic</vt:lpstr>
      <vt:lpstr>Racing Sans One</vt:lpstr>
      <vt:lpstr>Rockwell</vt:lpstr>
      <vt:lpstr>Rockwell Condensed</vt:lpstr>
      <vt:lpstr>Terminator Dark Fate</vt:lpstr>
      <vt:lpstr>Wingdings</vt:lpstr>
      <vt:lpstr>Houttype</vt:lpstr>
      <vt:lpstr>Aangepast ontwerp</vt:lpstr>
      <vt:lpstr>1_Aangepast ontwerp</vt:lpstr>
      <vt:lpstr>2_Aangepast ontwerp</vt:lpstr>
      <vt:lpstr>Raster</vt:lpstr>
      <vt:lpstr>PowerPoint-presentatie</vt:lpstr>
      <vt:lpstr>PowerPoint-presentatie</vt:lpstr>
      <vt:lpstr>Identiteit en zelfbewustzijn</vt:lpstr>
      <vt:lpstr>Doel van de les</vt:lpstr>
      <vt:lpstr>Resultaat van de les</vt:lpstr>
      <vt:lpstr>Structuur </vt:lpstr>
      <vt:lpstr>inchecken</vt:lpstr>
      <vt:lpstr>samenwerkingsopdracht</vt:lpstr>
      <vt:lpstr>Reflectie Opdracht</vt:lpstr>
      <vt:lpstr>Waarden oefening</vt:lpstr>
      <vt:lpstr>Persoonlijk verhaal</vt:lpstr>
      <vt:lpstr>Uitdaging 1 </vt:lpstr>
      <vt:lpstr>Uitdaging 2 </vt:lpstr>
      <vt:lpstr>Resultaat van de les</vt:lpstr>
      <vt:lpstr>Evaluatie en reflectie</vt:lpstr>
      <vt:lpstr>Tip en top</vt:lpstr>
      <vt:lpstr>Einde 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 maar, wat als het lukt?</dc:title>
  <dc:creator>Kenny Haagsman</dc:creator>
  <cp:lastModifiedBy>Kenny Haagsman</cp:lastModifiedBy>
  <cp:revision>13</cp:revision>
  <dcterms:created xsi:type="dcterms:W3CDTF">2022-02-25T14:33:34Z</dcterms:created>
  <dcterms:modified xsi:type="dcterms:W3CDTF">2024-10-08T14:48:05Z</dcterms:modified>
</cp:coreProperties>
</file>