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53" r:id="rId2"/>
    <p:sldMasterId id="2147483889" r:id="rId3"/>
    <p:sldMasterId id="2147484025" r:id="rId4"/>
    <p:sldMasterId id="2147484180" r:id="rId5"/>
  </p:sldMasterIdLst>
  <p:notesMasterIdLst>
    <p:notesMasterId r:id="rId20"/>
  </p:notesMasterIdLst>
  <p:sldIdLst>
    <p:sldId id="415" r:id="rId6"/>
    <p:sldId id="423" r:id="rId7"/>
    <p:sldId id="424" r:id="rId8"/>
    <p:sldId id="427" r:id="rId9"/>
    <p:sldId id="428" r:id="rId10"/>
    <p:sldId id="426" r:id="rId11"/>
    <p:sldId id="436" r:id="rId12"/>
    <p:sldId id="425" r:id="rId13"/>
    <p:sldId id="429" r:id="rId14"/>
    <p:sldId id="430" r:id="rId15"/>
    <p:sldId id="434" r:id="rId16"/>
    <p:sldId id="435" r:id="rId17"/>
    <p:sldId id="432" r:id="rId18"/>
    <p:sldId id="433" r:id="rId19"/>
  </p:sldIdLst>
  <p:sldSz cx="12192000" cy="6858000"/>
  <p:notesSz cx="3200400" cy="5029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21"/>
    <a:srgbClr val="DBF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3A883-7B8F-4F4B-89D8-B158F1DF0959}" v="3" dt="2025-01-10T13:39:28.17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989" autoAdjust="0"/>
  </p:normalViewPr>
  <p:slideViewPr>
    <p:cSldViewPr snapToGrid="0">
      <p:cViewPr varScale="1">
        <p:scale>
          <a:sx n="73" d="100"/>
          <a:sy n="73" d="100"/>
        </p:scale>
        <p:origin x="2034" y="6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Haagsman" userId="18b45eb58e870d47" providerId="LiveId" clId="{C3BAFFC2-D81B-4744-A4A8-6E05398111EA}"/>
    <pc:docChg chg="custSel modSld">
      <pc:chgData name="Kenny Haagsman" userId="18b45eb58e870d47" providerId="LiveId" clId="{C3BAFFC2-D81B-4744-A4A8-6E05398111EA}" dt="2024-09-23T12:12:50.917" v="1197" actId="20577"/>
      <pc:docMkLst>
        <pc:docMk/>
      </pc:docMkLst>
      <pc:sldChg chg="modNotesTx">
        <pc:chgData name="Kenny Haagsman" userId="18b45eb58e870d47" providerId="LiveId" clId="{C3BAFFC2-D81B-4744-A4A8-6E05398111EA}" dt="2024-09-23T12:09:16.134" v="1035" actId="20577"/>
        <pc:sldMkLst>
          <pc:docMk/>
          <pc:sldMk cId="1920735188" sldId="415"/>
        </pc:sldMkLst>
      </pc:sldChg>
      <pc:sldChg chg="modNotesTx">
        <pc:chgData name="Kenny Haagsman" userId="18b45eb58e870d47" providerId="LiveId" clId="{C3BAFFC2-D81B-4744-A4A8-6E05398111EA}" dt="2024-09-23T12:07:35.305" v="918"/>
        <pc:sldMkLst>
          <pc:docMk/>
          <pc:sldMk cId="2312648458" sldId="423"/>
        </pc:sldMkLst>
      </pc:sldChg>
      <pc:sldChg chg="modNotesTx">
        <pc:chgData name="Kenny Haagsman" userId="18b45eb58e870d47" providerId="LiveId" clId="{C3BAFFC2-D81B-4744-A4A8-6E05398111EA}" dt="2024-09-23T12:00:27.792" v="449" actId="113"/>
        <pc:sldMkLst>
          <pc:docMk/>
          <pc:sldMk cId="2186858518" sldId="424"/>
        </pc:sldMkLst>
      </pc:sldChg>
      <pc:sldChg chg="modSp mod modNotesTx">
        <pc:chgData name="Kenny Haagsman" userId="18b45eb58e870d47" providerId="LiveId" clId="{C3BAFFC2-D81B-4744-A4A8-6E05398111EA}" dt="2024-09-23T12:11:25.939" v="1060" actId="20577"/>
        <pc:sldMkLst>
          <pc:docMk/>
          <pc:sldMk cId="2202857766" sldId="425"/>
        </pc:sldMkLst>
      </pc:sldChg>
      <pc:sldChg chg="modNotesTx">
        <pc:chgData name="Kenny Haagsman" userId="18b45eb58e870d47" providerId="LiveId" clId="{C3BAFFC2-D81B-4744-A4A8-6E05398111EA}" dt="2024-09-23T12:01:25.286" v="513" actId="20577"/>
        <pc:sldMkLst>
          <pc:docMk/>
          <pc:sldMk cId="4227985936" sldId="426"/>
        </pc:sldMkLst>
      </pc:sldChg>
      <pc:sldChg chg="modNotesTx">
        <pc:chgData name="Kenny Haagsman" userId="18b45eb58e870d47" providerId="LiveId" clId="{C3BAFFC2-D81B-4744-A4A8-6E05398111EA}" dt="2024-09-23T12:00:44.557" v="469" actId="113"/>
        <pc:sldMkLst>
          <pc:docMk/>
          <pc:sldMk cId="1332771373" sldId="427"/>
        </pc:sldMkLst>
      </pc:sldChg>
      <pc:sldChg chg="modSp mod modNotesTx">
        <pc:chgData name="Kenny Haagsman" userId="18b45eb58e870d47" providerId="LiveId" clId="{C3BAFFC2-D81B-4744-A4A8-6E05398111EA}" dt="2024-09-23T12:10:57.704" v="1039" actId="20577"/>
        <pc:sldMkLst>
          <pc:docMk/>
          <pc:sldMk cId="3136543020" sldId="428"/>
        </pc:sldMkLst>
      </pc:sldChg>
      <pc:sldChg chg="modNotesTx">
        <pc:chgData name="Kenny Haagsman" userId="18b45eb58e870d47" providerId="LiveId" clId="{C3BAFFC2-D81B-4744-A4A8-6E05398111EA}" dt="2024-09-23T12:12:33.649" v="1159" actId="20577"/>
        <pc:sldMkLst>
          <pc:docMk/>
          <pc:sldMk cId="3299883658" sldId="429"/>
        </pc:sldMkLst>
      </pc:sldChg>
      <pc:sldChg chg="modNotesTx">
        <pc:chgData name="Kenny Haagsman" userId="18b45eb58e870d47" providerId="LiveId" clId="{C3BAFFC2-D81B-4744-A4A8-6E05398111EA}" dt="2024-09-23T12:12:50.917" v="1197" actId="20577"/>
        <pc:sldMkLst>
          <pc:docMk/>
          <pc:sldMk cId="2484687719" sldId="430"/>
        </pc:sldMkLst>
      </pc:sldChg>
      <pc:sldChg chg="modNotesTx">
        <pc:chgData name="Kenny Haagsman" userId="18b45eb58e870d47" providerId="LiveId" clId="{C3BAFFC2-D81B-4744-A4A8-6E05398111EA}" dt="2024-09-23T12:11:46.293" v="1070" actId="20577"/>
        <pc:sldMkLst>
          <pc:docMk/>
          <pc:sldMk cId="534643672" sldId="431"/>
        </pc:sldMkLst>
      </pc:sldChg>
      <pc:sldChg chg="modNotesTx">
        <pc:chgData name="Kenny Haagsman" userId="18b45eb58e870d47" providerId="LiveId" clId="{C3BAFFC2-D81B-4744-A4A8-6E05398111EA}" dt="2024-09-23T12:11:55.491" v="1074" actId="20577"/>
        <pc:sldMkLst>
          <pc:docMk/>
          <pc:sldMk cId="2530067" sldId="432"/>
        </pc:sldMkLst>
      </pc:sldChg>
      <pc:sldChg chg="modNotesTx">
        <pc:chgData name="Kenny Haagsman" userId="18b45eb58e870d47" providerId="LiveId" clId="{C3BAFFC2-D81B-4744-A4A8-6E05398111EA}" dt="2024-09-23T12:12:00.149" v="1078" actId="20577"/>
        <pc:sldMkLst>
          <pc:docMk/>
          <pc:sldMk cId="3556145127" sldId="433"/>
        </pc:sldMkLst>
      </pc:sldChg>
    </pc:docChg>
  </pc:docChgLst>
  <pc:docChgLst>
    <pc:chgData name="Kenny Haagsman" userId="18b45eb58e870d47" providerId="LiveId" clId="{2FC55D65-D92D-4E39-B89E-685D2C0B32F4}"/>
    <pc:docChg chg="undo custSel modSld">
      <pc:chgData name="Kenny Haagsman" userId="18b45eb58e870d47" providerId="LiveId" clId="{2FC55D65-D92D-4E39-B89E-685D2C0B32F4}" dt="2024-09-25T11:59:19.813" v="29" actId="478"/>
      <pc:docMkLst>
        <pc:docMk/>
      </pc:docMkLst>
      <pc:sldChg chg="addSp delSp modSp mod">
        <pc:chgData name="Kenny Haagsman" userId="18b45eb58e870d47" providerId="LiveId" clId="{2FC55D65-D92D-4E39-B89E-685D2C0B32F4}" dt="2024-09-25T11:59:19.813" v="29" actId="478"/>
        <pc:sldMkLst>
          <pc:docMk/>
          <pc:sldMk cId="2312648458" sldId="423"/>
        </pc:sldMkLst>
      </pc:sldChg>
    </pc:docChg>
  </pc:docChgLst>
  <pc:docChgLst>
    <pc:chgData name="Kenny Haagsman" userId="18b45eb58e870d47" providerId="LiveId" clId="{A0C3A883-7B8F-4F4B-89D8-B158F1DF0959}"/>
    <pc:docChg chg="undo custSel addSld delSld modSld sldOrd">
      <pc:chgData name="Kenny Haagsman" userId="18b45eb58e870d47" providerId="LiveId" clId="{A0C3A883-7B8F-4F4B-89D8-B158F1DF0959}" dt="2025-01-10T13:39:36.988" v="1637" actId="6549"/>
      <pc:docMkLst>
        <pc:docMk/>
      </pc:docMkLst>
      <pc:sldChg chg="modNotesTx">
        <pc:chgData name="Kenny Haagsman" userId="18b45eb58e870d47" providerId="LiveId" clId="{A0C3A883-7B8F-4F4B-89D8-B158F1DF0959}" dt="2025-01-10T13:22:28.998" v="1505" actId="20577"/>
        <pc:sldMkLst>
          <pc:docMk/>
          <pc:sldMk cId="1920735188" sldId="415"/>
        </pc:sldMkLst>
      </pc:sldChg>
      <pc:sldChg chg="modNotesTx">
        <pc:chgData name="Kenny Haagsman" userId="18b45eb58e870d47" providerId="LiveId" clId="{A0C3A883-7B8F-4F4B-89D8-B158F1DF0959}" dt="2025-01-10T13:05:56.379" v="553"/>
        <pc:sldMkLst>
          <pc:docMk/>
          <pc:sldMk cId="2312648458" sldId="423"/>
        </pc:sldMkLst>
      </pc:sldChg>
      <pc:sldChg chg="modSp mod modNotesTx">
        <pc:chgData name="Kenny Haagsman" userId="18b45eb58e870d47" providerId="LiveId" clId="{A0C3A883-7B8F-4F4B-89D8-B158F1DF0959}" dt="2025-01-10T13:06:10.932" v="555" actId="20577"/>
        <pc:sldMkLst>
          <pc:docMk/>
          <pc:sldMk cId="2186858518" sldId="424"/>
        </pc:sldMkLst>
        <pc:spChg chg="mod">
          <ac:chgData name="Kenny Haagsman" userId="18b45eb58e870d47" providerId="LiveId" clId="{A0C3A883-7B8F-4F4B-89D8-B158F1DF0959}" dt="2025-01-10T12:58:34.488" v="63" actId="20577"/>
          <ac:spMkLst>
            <pc:docMk/>
            <pc:sldMk cId="2186858518" sldId="424"/>
            <ac:spMk id="5" creationId="{28AF1D72-7AB6-A5CA-F892-E3635442E589}"/>
          </ac:spMkLst>
        </pc:spChg>
      </pc:sldChg>
      <pc:sldChg chg="modSp mod modNotesTx">
        <pc:chgData name="Kenny Haagsman" userId="18b45eb58e870d47" providerId="LiveId" clId="{A0C3A883-7B8F-4F4B-89D8-B158F1DF0959}" dt="2025-01-10T13:18:03.876" v="1377"/>
        <pc:sldMkLst>
          <pc:docMk/>
          <pc:sldMk cId="2202857766" sldId="425"/>
        </pc:sldMkLst>
        <pc:spChg chg="mod">
          <ac:chgData name="Kenny Haagsman" userId="18b45eb58e870d47" providerId="LiveId" clId="{A0C3A883-7B8F-4F4B-89D8-B158F1DF0959}" dt="2025-01-10T13:08:52.596" v="784" actId="6549"/>
          <ac:spMkLst>
            <pc:docMk/>
            <pc:sldMk cId="2202857766" sldId="425"/>
            <ac:spMk id="2" creationId="{75A5FF6D-97B0-596E-02B3-A9453CD77224}"/>
          </ac:spMkLst>
        </pc:spChg>
        <pc:spChg chg="mod">
          <ac:chgData name="Kenny Haagsman" userId="18b45eb58e870d47" providerId="LiveId" clId="{A0C3A883-7B8F-4F4B-89D8-B158F1DF0959}" dt="2025-01-10T13:09:58.717" v="940" actId="20577"/>
          <ac:spMkLst>
            <pc:docMk/>
            <pc:sldMk cId="2202857766" sldId="425"/>
            <ac:spMk id="5" creationId="{28AF1D72-7AB6-A5CA-F892-E3635442E589}"/>
          </ac:spMkLst>
        </pc:spChg>
      </pc:sldChg>
      <pc:sldChg chg="addSp modSp mod modNotesTx">
        <pc:chgData name="Kenny Haagsman" userId="18b45eb58e870d47" providerId="LiveId" clId="{A0C3A883-7B8F-4F4B-89D8-B158F1DF0959}" dt="2025-01-10T13:39:36.988" v="1637" actId="6549"/>
        <pc:sldMkLst>
          <pc:docMk/>
          <pc:sldMk cId="4227985936" sldId="426"/>
        </pc:sldMkLst>
        <pc:spChg chg="mod">
          <ac:chgData name="Kenny Haagsman" userId="18b45eb58e870d47" providerId="LiveId" clId="{A0C3A883-7B8F-4F4B-89D8-B158F1DF0959}" dt="2025-01-10T13:38:21.373" v="1550" actId="20577"/>
          <ac:spMkLst>
            <pc:docMk/>
            <pc:sldMk cId="4227985936" sldId="426"/>
            <ac:spMk id="2" creationId="{75A5FF6D-97B0-596E-02B3-A9453CD77224}"/>
          </ac:spMkLst>
        </pc:spChg>
        <pc:spChg chg="add mod">
          <ac:chgData name="Kenny Haagsman" userId="18b45eb58e870d47" providerId="LiveId" clId="{A0C3A883-7B8F-4F4B-89D8-B158F1DF0959}" dt="2025-01-10T13:39:35.019" v="1636" actId="20577"/>
          <ac:spMkLst>
            <pc:docMk/>
            <pc:sldMk cId="4227985936" sldId="426"/>
            <ac:spMk id="5" creationId="{58016C10-86FF-2043-CEAF-D2F6A3B33314}"/>
          </ac:spMkLst>
        </pc:spChg>
      </pc:sldChg>
      <pc:sldChg chg="modSp mod modNotesTx">
        <pc:chgData name="Kenny Haagsman" userId="18b45eb58e870d47" providerId="LiveId" clId="{A0C3A883-7B8F-4F4B-89D8-B158F1DF0959}" dt="2025-01-10T13:22:56.088" v="1506" actId="20577"/>
        <pc:sldMkLst>
          <pc:docMk/>
          <pc:sldMk cId="1332771373" sldId="427"/>
        </pc:sldMkLst>
        <pc:spChg chg="mod">
          <ac:chgData name="Kenny Haagsman" userId="18b45eb58e870d47" providerId="LiveId" clId="{A0C3A883-7B8F-4F4B-89D8-B158F1DF0959}" dt="2025-01-10T12:59:31.211" v="214" actId="27636"/>
          <ac:spMkLst>
            <pc:docMk/>
            <pc:sldMk cId="1332771373" sldId="427"/>
            <ac:spMk id="5" creationId="{28AF1D72-7AB6-A5CA-F892-E3635442E589}"/>
          </ac:spMkLst>
        </pc:spChg>
      </pc:sldChg>
      <pc:sldChg chg="modSp mod modNotesTx">
        <pc:chgData name="Kenny Haagsman" userId="18b45eb58e870d47" providerId="LiveId" clId="{A0C3A883-7B8F-4F4B-89D8-B158F1DF0959}" dt="2025-01-10T13:07:02.017" v="602" actId="20577"/>
        <pc:sldMkLst>
          <pc:docMk/>
          <pc:sldMk cId="3136543020" sldId="428"/>
        </pc:sldMkLst>
        <pc:spChg chg="mod">
          <ac:chgData name="Kenny Haagsman" userId="18b45eb58e870d47" providerId="LiveId" clId="{A0C3A883-7B8F-4F4B-89D8-B158F1DF0959}" dt="2025-01-10T13:02:06.671" v="454" actId="1076"/>
          <ac:spMkLst>
            <pc:docMk/>
            <pc:sldMk cId="3136543020" sldId="428"/>
            <ac:spMk id="5" creationId="{28AF1D72-7AB6-A5CA-F892-E3635442E589}"/>
          </ac:spMkLst>
        </pc:spChg>
      </pc:sldChg>
      <pc:sldChg chg="modSp mod modNotesTx">
        <pc:chgData name="Kenny Haagsman" userId="18b45eb58e870d47" providerId="LiveId" clId="{A0C3A883-7B8F-4F4B-89D8-B158F1DF0959}" dt="2025-01-10T13:19:17.519" v="1382"/>
        <pc:sldMkLst>
          <pc:docMk/>
          <pc:sldMk cId="3299883658" sldId="429"/>
        </pc:sldMkLst>
        <pc:spChg chg="mod">
          <ac:chgData name="Kenny Haagsman" userId="18b45eb58e870d47" providerId="LiveId" clId="{A0C3A883-7B8F-4F4B-89D8-B158F1DF0959}" dt="2025-01-10T13:10:21.633" v="979" actId="6549"/>
          <ac:spMkLst>
            <pc:docMk/>
            <pc:sldMk cId="3299883658" sldId="429"/>
            <ac:spMk id="2" creationId="{75A5FF6D-97B0-596E-02B3-A9453CD77224}"/>
          </ac:spMkLst>
        </pc:spChg>
        <pc:spChg chg="mod">
          <ac:chgData name="Kenny Haagsman" userId="18b45eb58e870d47" providerId="LiveId" clId="{A0C3A883-7B8F-4F4B-89D8-B158F1DF0959}" dt="2025-01-10T13:13:25.321" v="1201" actId="6549"/>
          <ac:spMkLst>
            <pc:docMk/>
            <pc:sldMk cId="3299883658" sldId="429"/>
            <ac:spMk id="5" creationId="{28AF1D72-7AB6-A5CA-F892-E3635442E589}"/>
          </ac:spMkLst>
        </pc:spChg>
      </pc:sldChg>
      <pc:sldChg chg="addSp delSp modSp mod modNotesTx">
        <pc:chgData name="Kenny Haagsman" userId="18b45eb58e870d47" providerId="LiveId" clId="{A0C3A883-7B8F-4F4B-89D8-B158F1DF0959}" dt="2025-01-10T13:20:15.047" v="1387"/>
        <pc:sldMkLst>
          <pc:docMk/>
          <pc:sldMk cId="2484687719" sldId="430"/>
        </pc:sldMkLst>
        <pc:spChg chg="del">
          <ac:chgData name="Kenny Haagsman" userId="18b45eb58e870d47" providerId="LiveId" clId="{A0C3A883-7B8F-4F4B-89D8-B158F1DF0959}" dt="2025-01-10T13:13:45.167" v="1205" actId="478"/>
          <ac:spMkLst>
            <pc:docMk/>
            <pc:sldMk cId="2484687719" sldId="430"/>
            <ac:spMk id="2" creationId="{75A5FF6D-97B0-596E-02B3-A9453CD77224}"/>
          </ac:spMkLst>
        </pc:spChg>
        <pc:spChg chg="del">
          <ac:chgData name="Kenny Haagsman" userId="18b45eb58e870d47" providerId="LiveId" clId="{A0C3A883-7B8F-4F4B-89D8-B158F1DF0959}" dt="2025-01-10T13:13:35.842" v="1202" actId="478"/>
          <ac:spMkLst>
            <pc:docMk/>
            <pc:sldMk cId="2484687719" sldId="430"/>
            <ac:spMk id="5" creationId="{28AF1D72-7AB6-A5CA-F892-E3635442E589}"/>
          </ac:spMkLst>
        </pc:spChg>
        <pc:spChg chg="add del mod">
          <ac:chgData name="Kenny Haagsman" userId="18b45eb58e870d47" providerId="LiveId" clId="{A0C3A883-7B8F-4F4B-89D8-B158F1DF0959}" dt="2025-01-10T13:13:39.272" v="1203" actId="478"/>
          <ac:spMkLst>
            <pc:docMk/>
            <pc:sldMk cId="2484687719" sldId="430"/>
            <ac:spMk id="7" creationId="{CBF33CE2-FD17-A8E0-9A16-1263A2DB7B6B}"/>
          </ac:spMkLst>
        </pc:spChg>
        <pc:spChg chg="add del mod">
          <ac:chgData name="Kenny Haagsman" userId="18b45eb58e870d47" providerId="LiveId" clId="{A0C3A883-7B8F-4F4B-89D8-B158F1DF0959}" dt="2025-01-10T13:13:52.096" v="1206" actId="478"/>
          <ac:spMkLst>
            <pc:docMk/>
            <pc:sldMk cId="2484687719" sldId="430"/>
            <ac:spMk id="11" creationId="{B9C71D8C-F0F4-ABEC-9C29-D89080DEAA78}"/>
          </ac:spMkLst>
        </pc:spChg>
        <pc:picChg chg="add mod">
          <ac:chgData name="Kenny Haagsman" userId="18b45eb58e870d47" providerId="LiveId" clId="{A0C3A883-7B8F-4F4B-89D8-B158F1DF0959}" dt="2025-01-10T13:14:08.087" v="1210" actId="1076"/>
          <ac:picMkLst>
            <pc:docMk/>
            <pc:sldMk cId="2484687719" sldId="430"/>
            <ac:picMk id="8" creationId="{E241FE77-56EA-FE09-D2D9-39E285E8C1DD}"/>
          </ac:picMkLst>
        </pc:picChg>
      </pc:sldChg>
      <pc:sldChg chg="del">
        <pc:chgData name="Kenny Haagsman" userId="18b45eb58e870d47" providerId="LiveId" clId="{A0C3A883-7B8F-4F4B-89D8-B158F1DF0959}" dt="2025-01-10T13:20:57.706" v="1392" actId="47"/>
        <pc:sldMkLst>
          <pc:docMk/>
          <pc:sldMk cId="534643672" sldId="431"/>
        </pc:sldMkLst>
      </pc:sldChg>
      <pc:sldChg chg="modNotesTx">
        <pc:chgData name="Kenny Haagsman" userId="18b45eb58e870d47" providerId="LiveId" clId="{A0C3A883-7B8F-4F4B-89D8-B158F1DF0959}" dt="2025-01-10T13:21:45.799" v="1462"/>
        <pc:sldMkLst>
          <pc:docMk/>
          <pc:sldMk cId="2530067" sldId="432"/>
        </pc:sldMkLst>
      </pc:sldChg>
      <pc:sldChg chg="modNotesTx">
        <pc:chgData name="Kenny Haagsman" userId="18b45eb58e870d47" providerId="LiveId" clId="{A0C3A883-7B8F-4F4B-89D8-B158F1DF0959}" dt="2025-01-10T13:21:50.751" v="1463" actId="6549"/>
        <pc:sldMkLst>
          <pc:docMk/>
          <pc:sldMk cId="3556145127" sldId="433"/>
        </pc:sldMkLst>
      </pc:sldChg>
      <pc:sldChg chg="modSp add mod ord modNotesTx">
        <pc:chgData name="Kenny Haagsman" userId="18b45eb58e870d47" providerId="LiveId" clId="{A0C3A883-7B8F-4F4B-89D8-B158F1DF0959}" dt="2025-01-10T13:20:45.305" v="1391"/>
        <pc:sldMkLst>
          <pc:docMk/>
          <pc:sldMk cId="2827598444" sldId="434"/>
        </pc:sldMkLst>
        <pc:spChg chg="mod">
          <ac:chgData name="Kenny Haagsman" userId="18b45eb58e870d47" providerId="LiveId" clId="{A0C3A883-7B8F-4F4B-89D8-B158F1DF0959}" dt="2025-01-10T13:16:03.977" v="1345" actId="20577"/>
          <ac:spMkLst>
            <pc:docMk/>
            <pc:sldMk cId="2827598444" sldId="434"/>
            <ac:spMk id="2" creationId="{9FC8FC7C-036D-2D99-DDD8-283B5DA64F68}"/>
          </ac:spMkLst>
        </pc:spChg>
      </pc:sldChg>
      <pc:sldChg chg="add ord modNotesTx">
        <pc:chgData name="Kenny Haagsman" userId="18b45eb58e870d47" providerId="LiveId" clId="{A0C3A883-7B8F-4F4B-89D8-B158F1DF0959}" dt="2025-01-10T13:21:28.761" v="1461" actId="20577"/>
        <pc:sldMkLst>
          <pc:docMk/>
          <pc:sldMk cId="1120171501" sldId="435"/>
        </pc:sldMkLst>
      </pc:sldChg>
      <pc:sldChg chg="add">
        <pc:chgData name="Kenny Haagsman" userId="18b45eb58e870d47" providerId="LiveId" clId="{A0C3A883-7B8F-4F4B-89D8-B158F1DF0959}" dt="2025-01-10T13:38:06.862" v="1507" actId="2890"/>
        <pc:sldMkLst>
          <pc:docMk/>
          <pc:sldMk cId="2453256320" sldId="4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386840" cy="252333"/>
          </a:xfrm>
          <a:prstGeom prst="rect">
            <a:avLst/>
          </a:prstGeom>
        </p:spPr>
        <p:txBody>
          <a:bodyPr vert="horz" lIns="47018" tIns="23509" rIns="47018" bIns="23509" rtlCol="0"/>
          <a:lstStyle>
            <a:lvl1pPr algn="l">
              <a:defRPr sz="600"/>
            </a:lvl1pPr>
          </a:lstStyle>
          <a:p>
            <a:endParaRPr lang="nl-NL"/>
          </a:p>
        </p:txBody>
      </p:sp>
      <p:sp>
        <p:nvSpPr>
          <p:cNvPr id="3" name="Tijdelijke aanduiding voor datum 2"/>
          <p:cNvSpPr>
            <a:spLocks noGrp="1"/>
          </p:cNvSpPr>
          <p:nvPr>
            <p:ph type="dt" idx="1"/>
          </p:nvPr>
        </p:nvSpPr>
        <p:spPr>
          <a:xfrm>
            <a:off x="1812819" y="0"/>
            <a:ext cx="1386840" cy="252333"/>
          </a:xfrm>
          <a:prstGeom prst="rect">
            <a:avLst/>
          </a:prstGeom>
        </p:spPr>
        <p:txBody>
          <a:bodyPr vert="horz" lIns="47018" tIns="23509" rIns="47018" bIns="23509" rtlCol="0"/>
          <a:lstStyle>
            <a:lvl1pPr algn="r">
              <a:defRPr sz="600"/>
            </a:lvl1pPr>
          </a:lstStyle>
          <a:p>
            <a:fld id="{F09C1336-E5DE-46B1-A50E-A5926FD5C6C4}" type="datetimeFigureOut">
              <a:rPr lang="nl-NL" smtClean="0"/>
              <a:t>10-1-2025</a:t>
            </a:fld>
            <a:endParaRPr lang="nl-NL"/>
          </a:p>
        </p:txBody>
      </p:sp>
      <p:sp>
        <p:nvSpPr>
          <p:cNvPr id="4" name="Tijdelijke aanduiding voor dia-afbeelding 3"/>
          <p:cNvSpPr>
            <a:spLocks noGrp="1" noRot="1" noChangeAspect="1"/>
          </p:cNvSpPr>
          <p:nvPr>
            <p:ph type="sldImg" idx="2"/>
          </p:nvPr>
        </p:nvSpPr>
        <p:spPr>
          <a:xfrm>
            <a:off x="92075" y="628650"/>
            <a:ext cx="3016250" cy="1697038"/>
          </a:xfrm>
          <a:prstGeom prst="rect">
            <a:avLst/>
          </a:prstGeom>
          <a:noFill/>
          <a:ln w="12700">
            <a:solidFill>
              <a:prstClr val="black"/>
            </a:solidFill>
          </a:ln>
        </p:spPr>
        <p:txBody>
          <a:bodyPr vert="horz" lIns="47018" tIns="23509" rIns="47018" bIns="23509" rtlCol="0" anchor="ctr"/>
          <a:lstStyle/>
          <a:p>
            <a:endParaRPr lang="nl-NL"/>
          </a:p>
        </p:txBody>
      </p:sp>
      <p:sp>
        <p:nvSpPr>
          <p:cNvPr id="5" name="Tijdelijke aanduiding voor notities 4"/>
          <p:cNvSpPr>
            <a:spLocks noGrp="1"/>
          </p:cNvSpPr>
          <p:nvPr>
            <p:ph type="body" sz="quarter" idx="3"/>
          </p:nvPr>
        </p:nvSpPr>
        <p:spPr>
          <a:xfrm>
            <a:off x="320040" y="2420302"/>
            <a:ext cx="2560320" cy="1980248"/>
          </a:xfrm>
          <a:prstGeom prst="rect">
            <a:avLst/>
          </a:prstGeom>
        </p:spPr>
        <p:txBody>
          <a:bodyPr vert="horz" lIns="47018" tIns="23509" rIns="47018" bIns="2350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4776867"/>
            <a:ext cx="1386840" cy="252333"/>
          </a:xfrm>
          <a:prstGeom prst="rect">
            <a:avLst/>
          </a:prstGeom>
        </p:spPr>
        <p:txBody>
          <a:bodyPr vert="horz" lIns="47018" tIns="23509" rIns="47018" bIns="23509"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1812819" y="4776867"/>
            <a:ext cx="1386840" cy="252333"/>
          </a:xfrm>
          <a:prstGeom prst="rect">
            <a:avLst/>
          </a:prstGeom>
        </p:spPr>
        <p:txBody>
          <a:bodyPr vert="horz" lIns="47018" tIns="23509" rIns="47018" bIns="23509" rtlCol="0" anchor="b"/>
          <a:lstStyle>
            <a:lvl1pPr algn="r">
              <a:defRPr sz="600"/>
            </a:lvl1pPr>
          </a:lstStyle>
          <a:p>
            <a:fld id="{DE0247C9-9BEB-454C-8FB3-3EA463629412}" type="slidenum">
              <a:rPr lang="nl-NL" smtClean="0"/>
              <a:t>‹nr.›</a:t>
            </a:fld>
            <a:endParaRPr lang="nl-NL"/>
          </a:p>
        </p:txBody>
      </p:sp>
    </p:spTree>
    <p:extLst>
      <p:ext uri="{BB962C8B-B14F-4D97-AF65-F5344CB8AC3E}">
        <p14:creationId xmlns:p14="http://schemas.microsoft.com/office/powerpoint/2010/main" val="392647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Voorbereidingen:</a:t>
            </a:r>
          </a:p>
          <a:p>
            <a:r>
              <a:rPr lang="nl-NL" u="sng" dirty="0"/>
              <a:t>Opstelling klas</a:t>
            </a:r>
            <a:r>
              <a:rPr lang="nl-NL" u="none" dirty="0"/>
              <a:t>: </a:t>
            </a:r>
            <a:r>
              <a:rPr lang="nl-NL" dirty="0"/>
              <a:t>per tweetal of tafelgroepjes</a:t>
            </a:r>
          </a:p>
          <a:p>
            <a:r>
              <a:rPr lang="nl-NL" dirty="0"/>
              <a:t>Aanvangsniveau: door mentor te bepalen (1-5)</a:t>
            </a:r>
          </a:p>
          <a:p>
            <a:endParaRPr lang="nl-NL" dirty="0"/>
          </a:p>
          <a:p>
            <a:r>
              <a:rPr lang="nl-NL" u="sng" dirty="0"/>
              <a:t>Werkvormen</a:t>
            </a:r>
            <a:r>
              <a:rPr lang="nl-NL" dirty="0"/>
              <a:t>: onderwijsleergesprek, opdrachtvormen, discussievorm, evaluatie en reflectie</a:t>
            </a:r>
          </a:p>
          <a:p>
            <a:endParaRPr lang="nl-NL" dirty="0"/>
          </a:p>
          <a:p>
            <a:r>
              <a:rPr lang="nl-NL" u="sng" dirty="0"/>
              <a:t>Leeractiviteiten</a:t>
            </a:r>
            <a:r>
              <a:rPr lang="nl-NL" dirty="0"/>
              <a:t>: lezen, onderzoeken, praten, luisteren</a:t>
            </a:r>
          </a:p>
          <a:p>
            <a:endParaRPr lang="nl-NL" dirty="0"/>
          </a:p>
          <a:p>
            <a:r>
              <a:rPr lang="nl-NL" u="sng" dirty="0"/>
              <a:t>Onderwijsleermiddelen</a:t>
            </a:r>
            <a:r>
              <a:rPr lang="nl-NL" dirty="0"/>
              <a:t>:</a:t>
            </a:r>
          </a:p>
          <a:p>
            <a:r>
              <a:rPr lang="nl-NL" dirty="0"/>
              <a:t>Presentatie en laptop</a:t>
            </a:r>
          </a:p>
          <a:p>
            <a:r>
              <a:rPr lang="nl-NL" dirty="0"/>
              <a:t>Werkboek</a:t>
            </a:r>
          </a:p>
          <a:p>
            <a:r>
              <a:rPr lang="nl-NL" dirty="0"/>
              <a:t>Flipover of A5 papier</a:t>
            </a:r>
          </a:p>
          <a:p>
            <a:r>
              <a:rPr lang="nl-NL" dirty="0"/>
              <a:t>Stiften </a:t>
            </a:r>
          </a:p>
          <a:p>
            <a:r>
              <a:rPr lang="nl-NL" dirty="0"/>
              <a:t>Post-its</a:t>
            </a:r>
          </a:p>
          <a:p>
            <a:r>
              <a:rPr lang="nl-NL" dirty="0"/>
              <a:t>Internetverbinding</a:t>
            </a:r>
          </a:p>
          <a:p>
            <a:endParaRPr lang="nl-NL" dirty="0"/>
          </a:p>
          <a:p>
            <a:r>
              <a:rPr lang="nl-NL" dirty="0"/>
              <a:t>Beschikbare tijd: deze module wordt verdeeld over 2 lessen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a:t>
            </a:fld>
            <a:endParaRPr lang="nl-NL"/>
          </a:p>
        </p:txBody>
      </p:sp>
    </p:spTree>
    <p:extLst>
      <p:ext uri="{BB962C8B-B14F-4D97-AF65-F5344CB8AC3E}">
        <p14:creationId xmlns:p14="http://schemas.microsoft.com/office/powerpoint/2010/main" val="211427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Geef een korte uitleg over bovenstaand schema.</a:t>
            </a:r>
          </a:p>
          <a:p>
            <a:r>
              <a:rPr lang="nl-NL" b="0" dirty="0"/>
              <a:t>Leg uit dat men bij tegenslagen altijd door deze fasen heen gaat.</a:t>
            </a:r>
          </a:p>
          <a:p>
            <a:endParaRPr lang="nl-NL" b="0" dirty="0"/>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Extra informatie</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De verandercurve kan gebruikt worden om inzicht te krijgen wat er gebeurt als je tegenslagen of ingrijpende veranderingen ervaart zoals ontslag of scheiding. Voor leerlingen kan dit een impactvolle periode zijn. Door de verandercurve te behandelen kan de leerling inzicht krijgen in de fasen waar een persoon doorheen gaat bij tegenslagen.</a:t>
            </a:r>
          </a:p>
          <a:p>
            <a:endParaRPr lang="nl-NL" b="0"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10</a:t>
            </a:fld>
            <a:endParaRPr lang="nl-NL"/>
          </a:p>
        </p:txBody>
      </p:sp>
    </p:spTree>
    <p:extLst>
      <p:ext uri="{BB962C8B-B14F-4D97-AF65-F5344CB8AC3E}">
        <p14:creationId xmlns:p14="http://schemas.microsoft.com/office/powerpoint/2010/main" val="1273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8022-097F-2D74-DB18-C53CA62FBA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3077F4-A4D6-39EE-106A-9FB4E34D45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0DFE422-6123-DF57-CFC3-37E7749A4210}"/>
              </a:ext>
            </a:extLst>
          </p:cNvPr>
          <p:cNvSpPr>
            <a:spLocks noGrp="1"/>
          </p:cNvSpPr>
          <p:nvPr>
            <p:ph type="body" idx="1"/>
          </p:nvPr>
        </p:nvSpPr>
        <p:spPr/>
        <p:txBody>
          <a:bodyPr/>
          <a:lstStyle/>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Een STARR reflectie helpt de leerling te reflecteren op een taak en het gevoel en helpt om objectief te kijken naar de uitvoering van een taak. De leerling maakt concrete stappen in zijn of haar persoonlijke ontwikkeling.</a:t>
            </a:r>
          </a:p>
          <a:p>
            <a:pPr algn="just">
              <a:lnSpc>
                <a:spcPct val="130000"/>
              </a:lnSpc>
              <a:spcAft>
                <a:spcPts val="800"/>
              </a:spcAft>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Reflectieopdracht: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Clr>
                <a:srgbClr val="00B050"/>
              </a:buClr>
              <a:buFont typeface="Aptos" panose="020B0004020202020204" pitchFamily="34" charset="0"/>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 reflecteren op situatie op school bijvoorbeeld een slecht cijfer of verkeerd gelopen project</a:t>
            </a:r>
          </a:p>
          <a:p>
            <a:pPr marL="342900" lvl="0" indent="-342900" algn="just">
              <a:lnSpc>
                <a:spcPct val="130000"/>
              </a:lnSpc>
              <a:buClr>
                <a:srgbClr val="00B050"/>
              </a:buClr>
              <a:buFont typeface="Aptos" panose="020B0004020202020204" pitchFamily="34" charset="0"/>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STARR methode</a:t>
            </a:r>
          </a:p>
          <a:p>
            <a:pPr marL="342900" lvl="0" indent="-342900" algn="just">
              <a:lnSpc>
                <a:spcPct val="130000"/>
              </a:lnSpc>
              <a:buClr>
                <a:srgbClr val="00B050"/>
              </a:buClr>
              <a:buFont typeface="Aptos" panose="020B0004020202020204" pitchFamily="34" charset="0"/>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 de reflectie uitwerken in het werkboek</a:t>
            </a:r>
          </a:p>
          <a:p>
            <a:pPr marL="342900" lvl="0" indent="-342900" algn="just">
              <a:lnSpc>
                <a:spcPct val="130000"/>
              </a:lnSpc>
              <a:buClr>
                <a:srgbClr val="00B050"/>
              </a:buClr>
              <a:buFont typeface="Aptos" panose="020B0004020202020204" pitchFamily="34" charset="0"/>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Bespreek de reflectie met de leerlingen</a:t>
            </a:r>
          </a:p>
          <a:p>
            <a:pPr marL="342900" lvl="0" indent="-342900" algn="just">
              <a:lnSpc>
                <a:spcPct val="130000"/>
              </a:lnSpc>
              <a:buClr>
                <a:srgbClr val="00B050"/>
              </a:buClr>
              <a:buFont typeface="Aptos" panose="020B0004020202020204" pitchFamily="34" charset="0"/>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een voorbeeld</a:t>
            </a:r>
          </a:p>
          <a:p>
            <a:pPr marL="342900" lvl="0" indent="-342900" algn="just">
              <a:lnSpc>
                <a:spcPct val="130000"/>
              </a:lnSpc>
              <a:spcAft>
                <a:spcPts val="800"/>
              </a:spcAft>
              <a:buClr>
                <a:srgbClr val="00B050"/>
              </a:buClr>
              <a:buFont typeface="Aptos" panose="020B0004020202020204" pitchFamily="34" charset="0"/>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Begeleid de leerlingen met de reflectie</a:t>
            </a:r>
          </a:p>
          <a:p>
            <a:pPr algn="just">
              <a:lnSpc>
                <a:spcPct val="130000"/>
              </a:lnSpc>
              <a:spcAft>
                <a:spcPts val="800"/>
              </a:spcAft>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DB7C8C17-8A40-80CA-82FF-E31F81C361CB}"/>
              </a:ext>
            </a:extLst>
          </p:cNvPr>
          <p:cNvSpPr>
            <a:spLocks noGrp="1"/>
          </p:cNvSpPr>
          <p:nvPr>
            <p:ph type="sldNum" sz="quarter" idx="5"/>
          </p:nvPr>
        </p:nvSpPr>
        <p:spPr/>
        <p:txBody>
          <a:bodyPr/>
          <a:lstStyle/>
          <a:p>
            <a:fld id="{DE0247C9-9BEB-454C-8FB3-3EA463629412}" type="slidenum">
              <a:rPr lang="nl-NL" smtClean="0"/>
              <a:t>11</a:t>
            </a:fld>
            <a:endParaRPr lang="nl-NL"/>
          </a:p>
        </p:txBody>
      </p:sp>
    </p:spTree>
    <p:extLst>
      <p:ext uri="{BB962C8B-B14F-4D97-AF65-F5344CB8AC3E}">
        <p14:creationId xmlns:p14="http://schemas.microsoft.com/office/powerpoint/2010/main" val="234086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311BA-212A-5CD3-E213-8D4CE5489F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534405-3B0D-A075-E09C-02FCDE46CE6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B723D5-842D-8555-6FFF-4EB5DEA9DCD4}"/>
              </a:ext>
            </a:extLst>
          </p:cNvPr>
          <p:cNvSpPr>
            <a:spLocks noGrp="1"/>
          </p:cNvSpPr>
          <p:nvPr>
            <p:ph type="body" idx="1"/>
          </p:nvPr>
        </p:nvSpPr>
        <p:spPr/>
        <p:txBody>
          <a:bodyPr/>
          <a:lstStyle/>
          <a:p>
            <a:r>
              <a:rPr lang="nl-NL" dirty="0"/>
              <a:t>Herhaal het resultaat en stel indien nodig controle vragen.</a:t>
            </a:r>
          </a:p>
          <a:p>
            <a:endParaRPr lang="nl-NL" dirty="0"/>
          </a:p>
        </p:txBody>
      </p:sp>
      <p:sp>
        <p:nvSpPr>
          <p:cNvPr id="4" name="Tijdelijke aanduiding voor dianummer 3">
            <a:extLst>
              <a:ext uri="{FF2B5EF4-FFF2-40B4-BE49-F238E27FC236}">
                <a16:creationId xmlns:a16="http://schemas.microsoft.com/office/drawing/2014/main" id="{1E2E62B6-F7EC-D301-DA9F-4A0B73043F0B}"/>
              </a:ext>
            </a:extLst>
          </p:cNvPr>
          <p:cNvSpPr>
            <a:spLocks noGrp="1"/>
          </p:cNvSpPr>
          <p:nvPr>
            <p:ph type="sldNum" sz="quarter" idx="5"/>
          </p:nvPr>
        </p:nvSpPr>
        <p:spPr/>
        <p:txBody>
          <a:bodyPr/>
          <a:lstStyle/>
          <a:p>
            <a:fld id="{DE0247C9-9BEB-454C-8FB3-3EA463629412}" type="slidenum">
              <a:rPr lang="nl-NL" smtClean="0"/>
              <a:t>12</a:t>
            </a:fld>
            <a:endParaRPr lang="nl-NL"/>
          </a:p>
        </p:txBody>
      </p:sp>
    </p:spTree>
    <p:extLst>
      <p:ext uri="{BB962C8B-B14F-4D97-AF65-F5344CB8AC3E}">
        <p14:creationId xmlns:p14="http://schemas.microsoft.com/office/powerpoint/2010/main" val="1601944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Reflectieopdracht: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onderstaande vragen als leidraad:</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heb je geleerd over omgaan met tegenslagen?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neem je mee uit deze les?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Voeg evt. eigen vragen toe</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Stel controle vragen over de onderwerpen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Maak afspraken over actiepunten die de leerlingen kunnen doen om in de toekomst effectiever met tegenslagen om te gaan?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Benadruk positieve aspecten en benoem de goede werkhouding en inzet</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Sluit de les af met een tip en een top. Gebruik hiervoor post-its, flashcard, flipover papier etc.</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13</a:t>
            </a:fld>
            <a:endParaRPr lang="nl-NL"/>
          </a:p>
        </p:txBody>
      </p:sp>
    </p:spTree>
    <p:extLst>
      <p:ext uri="{BB962C8B-B14F-4D97-AF65-F5344CB8AC3E}">
        <p14:creationId xmlns:p14="http://schemas.microsoft.com/office/powerpoint/2010/main" val="15064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14</a:t>
            </a:fld>
            <a:endParaRPr lang="nl-NL"/>
          </a:p>
        </p:txBody>
      </p:sp>
    </p:spTree>
    <p:extLst>
      <p:ext uri="{BB962C8B-B14F-4D97-AF65-F5344CB8AC3E}">
        <p14:creationId xmlns:p14="http://schemas.microsoft.com/office/powerpoint/2010/main" val="23115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Intro les:</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Onderweg naar het behalen van doelen zullen leerlingen onvermijdelijk uitdagingen en tegenslagen tegenkomen. Deze module richt zich op het ontwikkelen van vaardigheden om met deze tegenslagen om te gaan en hier sterker uit te komen.</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 </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Een leerling werkt hard aan een belangrijk project voor school, maar ondanks de inspanningen ontvangt hij/zij een lagere beoordeling dan verwacht. Dit leidt tot frustratie, teleurstelling en twijfel over de eigen capaciteiten. Hoe kan de leerling deze tegenslag verwerken en er constructief mee omgaan?</a:t>
            </a:r>
          </a:p>
          <a:p>
            <a:endParaRPr lang="nl-NL" dirty="0"/>
          </a:p>
          <a:p>
            <a:r>
              <a:rPr lang="nl-NL" dirty="0"/>
              <a:t>Begeleid en moedig de leerling aan tijdens zelfstandige of groepsopdrachten. Gebruik het werkboek als ondersteuning en laat de leerlingen het werkboek invullen. Geef aan dat leerlingen langs kunnen komen als zij tegen problemen aan lopen op school of elders. Er kan gekozen worden voor individuele opdrachten of groepsopdrachten die de leerling(en) gaan voorbereiden voor de volgende les. Zo blijft het onderwerp mentale kracht als rode draad door het schooljaar heen lopen.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2</a:t>
            </a:fld>
            <a:endParaRPr lang="nl-NL"/>
          </a:p>
        </p:txBody>
      </p:sp>
    </p:spTree>
    <p:extLst>
      <p:ext uri="{BB962C8B-B14F-4D97-AF65-F5344CB8AC3E}">
        <p14:creationId xmlns:p14="http://schemas.microsoft.com/office/powerpoint/2010/main" val="25689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het doel van de les. Het ontbreken van een doel zorgt voor onbegrip en/of geen urgentiebesef van de onderwerpen.</a:t>
            </a:r>
          </a:p>
          <a:p>
            <a:r>
              <a:rPr lang="nl-NL" dirty="0"/>
              <a:t>Geef aan dat het opbouwen van mentale kracht iets is wat je in je dagelijks leven kan helpen.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3</a:t>
            </a:fld>
            <a:endParaRPr lang="nl-NL"/>
          </a:p>
        </p:txBody>
      </p:sp>
    </p:spTree>
    <p:extLst>
      <p:ext uri="{BB962C8B-B14F-4D97-AF65-F5344CB8AC3E}">
        <p14:creationId xmlns:p14="http://schemas.microsoft.com/office/powerpoint/2010/main" val="335566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het eind van de les heb je tips gekregen om beter met tegenslagen om te gaan.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Tegenslagen zijn onvermijdelijke gebeurtenissen in het leven die onverwacht en vaak ongewenst zijn. Ze kunnen variëren van kleine frustraties tot grote, ingrijpende gebeurtenissen. Het belangrijkste is hoe je ermee omgaat. Tegenslagen bieden de kans om veerkracht te ontwikkelen en te groeien. Door te leren van tegenslagen en constructieve strategieën te gebruiken, zoals positieve zelfspraak en reflectie, kun je sterker en veerkrachtiger worden. Onthoud dat elke tegenslag een kans is om jezelf te verbeteren en dichter bij je doelen te komen.</a:t>
            </a:r>
          </a:p>
          <a:p>
            <a:endParaRPr lang="nl-NL" dirty="0"/>
          </a:p>
          <a:p>
            <a:r>
              <a:rPr lang="nl-NL" dirty="0"/>
              <a:t>Het resultaat wordt altijd aan het begin van de les verteld zodat je weet wat je moet kennen of kunnen. </a:t>
            </a:r>
          </a:p>
          <a:p>
            <a:r>
              <a:rPr lang="nl-NL" dirty="0"/>
              <a:t>Als je aan het eind van de les dit kan, dan heb je voor jezelf de leerdoelen behaald.</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4</a:t>
            </a:fld>
            <a:endParaRPr lang="nl-NL"/>
          </a:p>
        </p:txBody>
      </p:sp>
    </p:spTree>
    <p:extLst>
      <p:ext uri="{BB962C8B-B14F-4D97-AF65-F5344CB8AC3E}">
        <p14:creationId xmlns:p14="http://schemas.microsoft.com/office/powerpoint/2010/main" val="4485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de structuur van de les uit.</a:t>
            </a:r>
          </a:p>
          <a:p>
            <a:r>
              <a:rPr lang="nl-NL" dirty="0"/>
              <a:t>Aan het eind van de les doen we altijd een korte reflectie en evaluatie.</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5</a:t>
            </a:fld>
            <a:endParaRPr lang="nl-NL"/>
          </a:p>
        </p:txBody>
      </p:sp>
    </p:spTree>
    <p:extLst>
      <p:ext uri="{BB962C8B-B14F-4D97-AF65-F5344CB8AC3E}">
        <p14:creationId xmlns:p14="http://schemas.microsoft.com/office/powerpoint/2010/main" val="98387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6</a:t>
            </a:fld>
            <a:endParaRPr lang="nl-NL"/>
          </a:p>
        </p:txBody>
      </p:sp>
    </p:spTree>
    <p:extLst>
      <p:ext uri="{BB962C8B-B14F-4D97-AF65-F5344CB8AC3E}">
        <p14:creationId xmlns:p14="http://schemas.microsoft.com/office/powerpoint/2010/main" val="413935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E7913-EC23-D313-C807-B51838414B2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1AB206-1851-03E8-3642-C594B60534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F43692-9E3D-F52F-F6A8-DB4DE51FE09C}"/>
              </a:ext>
            </a:extLst>
          </p:cNvPr>
          <p:cNvSpPr>
            <a:spLocks noGrp="1"/>
          </p:cNvSpPr>
          <p:nvPr>
            <p:ph type="body" idx="1"/>
          </p:nvPr>
        </p:nvSpPr>
        <p:spPr/>
        <p:txBody>
          <a:bodyPr/>
          <a:lstStyle/>
          <a:p>
            <a:r>
              <a:rPr lang="nl-NL" b="0" dirty="0"/>
              <a:t>Lees de informatie door uit het werkboek. Als je klaar bent dan draai je je boek om en ben je stil.</a:t>
            </a:r>
          </a:p>
        </p:txBody>
      </p:sp>
      <p:sp>
        <p:nvSpPr>
          <p:cNvPr id="4" name="Tijdelijke aanduiding voor dianummer 3">
            <a:extLst>
              <a:ext uri="{FF2B5EF4-FFF2-40B4-BE49-F238E27FC236}">
                <a16:creationId xmlns:a16="http://schemas.microsoft.com/office/drawing/2014/main" id="{3707F23E-D015-387E-A614-A007541787DD}"/>
              </a:ext>
            </a:extLst>
          </p:cNvPr>
          <p:cNvSpPr>
            <a:spLocks noGrp="1"/>
          </p:cNvSpPr>
          <p:nvPr>
            <p:ph type="sldNum" sz="quarter" idx="5"/>
          </p:nvPr>
        </p:nvSpPr>
        <p:spPr/>
        <p:txBody>
          <a:bodyPr/>
          <a:lstStyle/>
          <a:p>
            <a:fld id="{DE0247C9-9BEB-454C-8FB3-3EA463629412}" type="slidenum">
              <a:rPr lang="nl-NL" smtClean="0"/>
              <a:t>7</a:t>
            </a:fld>
            <a:endParaRPr lang="nl-NL"/>
          </a:p>
        </p:txBody>
      </p:sp>
    </p:spTree>
    <p:extLst>
      <p:ext uri="{BB962C8B-B14F-4D97-AF65-F5344CB8AC3E}">
        <p14:creationId xmlns:p14="http://schemas.microsoft.com/office/powerpoint/2010/main" val="306762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Reflectieopdracht: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reflectieopdracht uit het werkboek op blz. 74</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 nadenken over een tegenslag die hij of zij recent heeft meegemaakt</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Benadruk een veilige leeromgeving waarin gevoelige gebeurtenissen besproken kunnen worden. Blijf respectvol als een leerling dit niet wilt delen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Geef de leerlingen voldoende tijd om na te denken over een gebeurtenis</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 de vragen het werkboek invullen</a:t>
            </a:r>
          </a:p>
          <a:p>
            <a:pPr marL="342900" lvl="0" indent="-342900" algn="just">
              <a:lnSpc>
                <a:spcPct val="130000"/>
              </a:lnSpc>
              <a:spcAft>
                <a:spcPts val="800"/>
              </a:spcAft>
              <a:buFont typeface="Symbol" panose="05050102010706020507" pitchFamily="18" charset="2"/>
              <a:buChar char=""/>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Font typeface="Symbol" panose="05050102010706020507" pitchFamily="18" charset="2"/>
              <a:buChar char=""/>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Gespreksvorm:</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Houd een gesprek over welke tegenslagen de leerlingen meemaken. De volgende vragen kunnen gebruikt worden. Vul aan naar eigen inzicht.</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was je eerste reactie na een tegenslag</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Hoe voelde je je op het moment dat dit gebeurde?</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Welke actie heb je ondernomen om ermee om te gaan?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versta jij onder tegenslagen?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versta jij onder incasseringsvermogen?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versta jij onder relativeringsvermogen?</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leerlingen de bovenstaande begrippen in eigen woorden omschrijven en noteren in het werkboek</a:t>
            </a:r>
          </a:p>
          <a:p>
            <a:pPr marL="0" lvl="0" indent="0" algn="just">
              <a:lnSpc>
                <a:spcPct val="130000"/>
              </a:lnSpc>
              <a:spcAft>
                <a:spcPts val="800"/>
              </a:spcAft>
              <a:buFont typeface="Symbol" panose="05050102010706020507" pitchFamily="18" charset="2"/>
              <a:buNone/>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8</a:t>
            </a:fld>
            <a:endParaRPr lang="nl-NL"/>
          </a:p>
        </p:txBody>
      </p:sp>
    </p:spTree>
    <p:extLst>
      <p:ext uri="{BB962C8B-B14F-4D97-AF65-F5344CB8AC3E}">
        <p14:creationId xmlns:p14="http://schemas.microsoft.com/office/powerpoint/2010/main" val="381715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Negatieve zelfspraak komt regelmatig voor bij tegenslagen en kan voor fysieke ongemakken en stress zorgen. Het brein ervaart pijn en wil voorkomen dat je hier meer van ervaart. Negatieve zelfspraak is een vorm van autosuggestie of met een ander woord affirmaties. Een bevestiging van wat je over jezelf zegt en denkt. De volgende oefening helpt om hiermee om te gaan.</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 </a:t>
            </a:r>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Samenwerkingsopdracht: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opdracht uit het werkboek op blz. 75</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 werken met tweetallen of drietallen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leerlingen de negatieve voorbeelden van zelfspraak veranderen naar meerdere voorbeelden van positieve zelfspraak</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flip over papier om te delen met de klas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 de positieve ‘affirmaties’ opschrijven in het werkboek</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Stimuleer leerlingen om de komende periode op hun gedachten te letten en daag ze uit om negatieve gedachten om te zetten naar positieve gedachten</a:t>
            </a:r>
          </a:p>
          <a:p>
            <a:pPr marL="342900" lvl="0" indent="-342900" algn="just">
              <a:lnSpc>
                <a:spcPct val="130000"/>
              </a:lnSpc>
              <a:spcAft>
                <a:spcPts val="800"/>
              </a:spcAft>
              <a:buFont typeface="Symbol" panose="05050102010706020507" pitchFamily="18" charset="2"/>
              <a:buChar char=""/>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Optionele werkvorm:</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Presenteer minimaal tien negatieve voorbeelden van zelfspraak op het scherm bijvoorbeeld: Ik kan het niet, ik ben lelijk, ik kan niks, ik ben niet goed genoeg, ik ben…, ik heb…., enzovoorts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een leerling dit hardop voorlezen en vraag hoe dit voelt. Meestal vinden leerlingen dit niet goed voelen. </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Presenteer nu de positieve tegenhangers op het scherm en laat de leerling dit hardop lezen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Vraag nogmaals naar het gevoel. Dit voelt al beter</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Spreek met de leerling af om regelmatig positieve affirmaties op te schrijven en uit te spreken. Dit kan klassikaal of individueel</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evt. de tips uit het werkboek om met tegenslagen om te gaan</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Vraag aan de leerlingen hoe zij met tegenslagen omgaan en deel met de klas</a:t>
            </a:r>
          </a:p>
          <a:p>
            <a:pPr marL="0" lvl="0" indent="0" algn="just">
              <a:lnSpc>
                <a:spcPct val="130000"/>
              </a:lnSpc>
              <a:spcAft>
                <a:spcPts val="800"/>
              </a:spcAft>
              <a:buFont typeface="Symbol" panose="05050102010706020507" pitchFamily="18" charset="2"/>
              <a:buNone/>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9</a:t>
            </a:fld>
            <a:endParaRPr lang="nl-NL"/>
          </a:p>
        </p:txBody>
      </p:sp>
    </p:spTree>
    <p:extLst>
      <p:ext uri="{BB962C8B-B14F-4D97-AF65-F5344CB8AC3E}">
        <p14:creationId xmlns:p14="http://schemas.microsoft.com/office/powerpoint/2010/main" val="27500974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EA33212-1F26-4117-9E8C-6F623D690C62}"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324867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3BC576E-213A-45C7-A37C-C89CD344FC15}"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3898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415B770-B701-482C-989F-06EF0ECB0308}" type="datetime1">
              <a:rPr lang="nl-NL" smtClean="0"/>
              <a:t>10-1-2025</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1013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26D691-DB98-40E4-A9A6-CC966A9F3AB2}"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21688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9925B2-23FF-4541-AFA7-EC8A9635E986}"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7566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EA89-EB06-90EC-D7C2-4587838FAF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9D9BAB-AB74-0ED1-071B-86DFF8D650E6}"/>
              </a:ext>
            </a:extLst>
          </p:cNvPr>
          <p:cNvSpPr>
            <a:spLocks noGrp="1"/>
          </p:cNvSpPr>
          <p:nvPr>
            <p:ph type="dt" sz="half" idx="10"/>
          </p:nvPr>
        </p:nvSpPr>
        <p:spPr/>
        <p:txBody>
          <a:bodyPr/>
          <a:lstStyle/>
          <a:p>
            <a:fld id="{9267E10C-D403-4175-A81B-6E357AFD66EC}" type="datetime1">
              <a:rPr lang="nl-NL" smtClean="0"/>
              <a:t>10-1-2025</a:t>
            </a:fld>
            <a:endParaRPr lang="nl-NL"/>
          </a:p>
        </p:txBody>
      </p:sp>
      <p:sp>
        <p:nvSpPr>
          <p:cNvPr id="4" name="Tijdelijke aanduiding voor voettekst 3">
            <a:extLst>
              <a:ext uri="{FF2B5EF4-FFF2-40B4-BE49-F238E27FC236}">
                <a16:creationId xmlns:a16="http://schemas.microsoft.com/office/drawing/2014/main" id="{4BC8C043-5C99-B3C3-E087-10D25C997FC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A133B18-603F-F592-D626-986BA43C4DBD}"/>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75811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F50CD-AF17-D9B5-4B46-49C232AE3F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4F6E89-FA28-EDC9-14E3-125262982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1A6E31-7820-1532-BF48-F6434DF8B7AF}"/>
              </a:ext>
            </a:extLst>
          </p:cNvPr>
          <p:cNvSpPr>
            <a:spLocks noGrp="1"/>
          </p:cNvSpPr>
          <p:nvPr>
            <p:ph type="dt" sz="half" idx="10"/>
          </p:nvPr>
        </p:nvSpPr>
        <p:spPr/>
        <p:txBody>
          <a:bodyPr/>
          <a:lstStyle/>
          <a:p>
            <a:fld id="{95D45FE5-954F-4CC5-8FD3-C7024C7694AD}" type="datetime1">
              <a:rPr lang="nl-NL" smtClean="0"/>
              <a:t>10-1-2025</a:t>
            </a:fld>
            <a:endParaRPr lang="nl-NL"/>
          </a:p>
        </p:txBody>
      </p:sp>
      <p:sp>
        <p:nvSpPr>
          <p:cNvPr id="5" name="Tijdelijke aanduiding voor voettekst 4">
            <a:extLst>
              <a:ext uri="{FF2B5EF4-FFF2-40B4-BE49-F238E27FC236}">
                <a16:creationId xmlns:a16="http://schemas.microsoft.com/office/drawing/2014/main" id="{203D5575-6163-FB7F-2DC0-EE3C1F30A98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FF506E71-4516-7C43-2D28-9E726DF16AD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73493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CF079-6334-7929-77A6-E2C8A546D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9CAF44-89AD-BE96-5976-CA12C1BCB6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440D52-A1DE-744B-7D53-8AF7CDFF9E8E}"/>
              </a:ext>
            </a:extLst>
          </p:cNvPr>
          <p:cNvSpPr>
            <a:spLocks noGrp="1"/>
          </p:cNvSpPr>
          <p:nvPr>
            <p:ph type="dt" sz="half" idx="10"/>
          </p:nvPr>
        </p:nvSpPr>
        <p:spPr/>
        <p:txBody>
          <a:bodyPr/>
          <a:lstStyle/>
          <a:p>
            <a:fld id="{DE27F955-7671-423D-A2E7-B07C98F3BE30}" type="datetime1">
              <a:rPr lang="nl-NL" smtClean="0"/>
              <a:t>10-1-2025</a:t>
            </a:fld>
            <a:endParaRPr lang="nl-NL"/>
          </a:p>
        </p:txBody>
      </p:sp>
      <p:sp>
        <p:nvSpPr>
          <p:cNvPr id="5" name="Tijdelijke aanduiding voor voettekst 4">
            <a:extLst>
              <a:ext uri="{FF2B5EF4-FFF2-40B4-BE49-F238E27FC236}">
                <a16:creationId xmlns:a16="http://schemas.microsoft.com/office/drawing/2014/main" id="{21DF6A58-9BDD-C83C-996E-51F896977B0A}"/>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4DFE68F-4D14-4392-9F42-3DCE0AA89BA3}"/>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01389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4991-2268-D793-85AB-43C3DCC93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2DE27FA-385D-2D51-0CDB-F8FE87602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E93954-98AA-E9F0-EA36-1B27C3436067}"/>
              </a:ext>
            </a:extLst>
          </p:cNvPr>
          <p:cNvSpPr>
            <a:spLocks noGrp="1"/>
          </p:cNvSpPr>
          <p:nvPr>
            <p:ph type="dt" sz="half" idx="10"/>
          </p:nvPr>
        </p:nvSpPr>
        <p:spPr/>
        <p:txBody>
          <a:bodyPr/>
          <a:lstStyle/>
          <a:p>
            <a:fld id="{EF3D64C3-8A2E-45FE-96CB-90136B81FF02}" type="datetime1">
              <a:rPr lang="nl-NL" smtClean="0"/>
              <a:t>10-1-2025</a:t>
            </a:fld>
            <a:endParaRPr lang="nl-NL"/>
          </a:p>
        </p:txBody>
      </p:sp>
      <p:sp>
        <p:nvSpPr>
          <p:cNvPr id="5" name="Tijdelijke aanduiding voor voettekst 4">
            <a:extLst>
              <a:ext uri="{FF2B5EF4-FFF2-40B4-BE49-F238E27FC236}">
                <a16:creationId xmlns:a16="http://schemas.microsoft.com/office/drawing/2014/main" id="{4D1EB260-2C13-48FA-8E90-E9D88AA3275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1D229E47-7B3C-4EBF-EA57-C4949B237737}"/>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041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F89BD-190F-4339-34EB-5593643552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42CBD0-8068-41DA-8EF5-FCA273F678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9B5408-E453-8D1C-149B-5F3727795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66C60DE-A0F9-1B4F-8271-A6C9CF662CD9}"/>
              </a:ext>
            </a:extLst>
          </p:cNvPr>
          <p:cNvSpPr>
            <a:spLocks noGrp="1"/>
          </p:cNvSpPr>
          <p:nvPr>
            <p:ph type="dt" sz="half" idx="10"/>
          </p:nvPr>
        </p:nvSpPr>
        <p:spPr/>
        <p:txBody>
          <a:bodyPr/>
          <a:lstStyle/>
          <a:p>
            <a:fld id="{2FC40C09-A561-47A3-9372-A5E53767AF8C}" type="datetime1">
              <a:rPr lang="nl-NL" smtClean="0"/>
              <a:t>10-1-2025</a:t>
            </a:fld>
            <a:endParaRPr lang="nl-NL"/>
          </a:p>
        </p:txBody>
      </p:sp>
      <p:sp>
        <p:nvSpPr>
          <p:cNvPr id="6" name="Tijdelijke aanduiding voor voettekst 5">
            <a:extLst>
              <a:ext uri="{FF2B5EF4-FFF2-40B4-BE49-F238E27FC236}">
                <a16:creationId xmlns:a16="http://schemas.microsoft.com/office/drawing/2014/main" id="{FEDCAE47-9654-BA7D-2AF9-2AC96C912F39}"/>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ADADF313-336D-F9AA-112D-0B26ABB478D5}"/>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41311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E0B7-BCEF-4AF2-4F7E-93B62B615C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ABA6D1-EFF9-0B11-C5FC-FB9F1E240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28746-CE65-ECD4-2B81-D14ACC5DAF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81AD97-705F-C011-20FE-6F419476A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2202B0B-3965-F0DF-D9AB-0023F2382D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8CA270-2970-5A21-A31F-58511AC9327C}"/>
              </a:ext>
            </a:extLst>
          </p:cNvPr>
          <p:cNvSpPr>
            <a:spLocks noGrp="1"/>
          </p:cNvSpPr>
          <p:nvPr>
            <p:ph type="dt" sz="half" idx="10"/>
          </p:nvPr>
        </p:nvSpPr>
        <p:spPr/>
        <p:txBody>
          <a:bodyPr/>
          <a:lstStyle/>
          <a:p>
            <a:fld id="{FE7EC967-C363-4F9C-9911-B6FA2FAD687E}" type="datetime1">
              <a:rPr lang="nl-NL" smtClean="0"/>
              <a:t>10-1-2025</a:t>
            </a:fld>
            <a:endParaRPr lang="nl-NL"/>
          </a:p>
        </p:txBody>
      </p:sp>
      <p:sp>
        <p:nvSpPr>
          <p:cNvPr id="8" name="Tijdelijke aanduiding voor voettekst 7">
            <a:extLst>
              <a:ext uri="{FF2B5EF4-FFF2-40B4-BE49-F238E27FC236}">
                <a16:creationId xmlns:a16="http://schemas.microsoft.com/office/drawing/2014/main" id="{C3D0BFC4-9957-495B-99B0-518533488FCF}"/>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1A1EBEC1-567A-4284-3B24-8F2CC0B85EEE}"/>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551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121D73B-7F1C-4AC2-9156-334EBF51AC7F}" type="datetime1">
              <a:rPr lang="nl-NL" smtClean="0"/>
              <a:t>10-1-2025</a:t>
            </a:fld>
            <a:endParaRPr lang="nl-NL"/>
          </a:p>
        </p:txBody>
      </p:sp>
      <p:sp>
        <p:nvSpPr>
          <p:cNvPr id="5" name="Footer Placeholder 4"/>
          <p:cNvSpPr>
            <a:spLocks noGrp="1"/>
          </p:cNvSpPr>
          <p:nvPr>
            <p:ph type="ftr" sz="quarter" idx="11"/>
          </p:nvPr>
        </p:nvSpPr>
        <p:spPr/>
        <p:txBody>
          <a:bodyPr/>
          <a:lstStyle>
            <a:lvl1pPr>
              <a:defRPr sz="1400" i="1">
                <a:latin typeface="Terminator Dark Fate" panose="02000500000000000000" pitchFamily="2" charset="0"/>
              </a:defRPr>
            </a:lvl1p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3971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85296-5D08-7780-9C6F-6920B39734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CC346B-6589-F3DA-5B67-A14839F441A1}"/>
              </a:ext>
            </a:extLst>
          </p:cNvPr>
          <p:cNvSpPr>
            <a:spLocks noGrp="1"/>
          </p:cNvSpPr>
          <p:nvPr>
            <p:ph type="dt" sz="half" idx="10"/>
          </p:nvPr>
        </p:nvSpPr>
        <p:spPr/>
        <p:txBody>
          <a:bodyPr/>
          <a:lstStyle/>
          <a:p>
            <a:fld id="{FCC80593-04A3-4A93-8E92-A82D16FC0A84}" type="datetime1">
              <a:rPr lang="nl-NL" smtClean="0"/>
              <a:t>10-1-2025</a:t>
            </a:fld>
            <a:endParaRPr lang="nl-NL"/>
          </a:p>
        </p:txBody>
      </p:sp>
      <p:sp>
        <p:nvSpPr>
          <p:cNvPr id="4" name="Tijdelijke aanduiding voor voettekst 3">
            <a:extLst>
              <a:ext uri="{FF2B5EF4-FFF2-40B4-BE49-F238E27FC236}">
                <a16:creationId xmlns:a16="http://schemas.microsoft.com/office/drawing/2014/main" id="{07F1375B-791B-B48D-47A4-6EE86D558F82}"/>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CCA04E4D-CD9E-0195-7837-DE6AD34001AB}"/>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7339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431812-7804-5E93-9C50-08CED783ED2A}"/>
              </a:ext>
            </a:extLst>
          </p:cNvPr>
          <p:cNvSpPr>
            <a:spLocks noGrp="1"/>
          </p:cNvSpPr>
          <p:nvPr>
            <p:ph type="dt" sz="half" idx="10"/>
          </p:nvPr>
        </p:nvSpPr>
        <p:spPr/>
        <p:txBody>
          <a:bodyPr/>
          <a:lstStyle/>
          <a:p>
            <a:fld id="{015BCC19-BA51-4EDD-A1F4-A5119BED2AFD}" type="datetime1">
              <a:rPr lang="nl-NL" smtClean="0"/>
              <a:t>10-1-2025</a:t>
            </a:fld>
            <a:endParaRPr lang="nl-NL"/>
          </a:p>
        </p:txBody>
      </p:sp>
      <p:sp>
        <p:nvSpPr>
          <p:cNvPr id="3" name="Tijdelijke aanduiding voor voettekst 2">
            <a:extLst>
              <a:ext uri="{FF2B5EF4-FFF2-40B4-BE49-F238E27FC236}">
                <a16:creationId xmlns:a16="http://schemas.microsoft.com/office/drawing/2014/main" id="{E355D0C0-32DF-398A-73F9-F51D7F05CC83}"/>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D2AFFBD8-703F-3FFA-A32C-DD39143A49DD}"/>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98925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93FCC-76B3-F04A-147F-4CDA85195F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CB7DE6-E048-2A92-9659-F178A76A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7C2683-EE22-2AA1-8D7E-34455ECE5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4A52CB-0E5C-26AC-D9D4-D0459A1AF7F6}"/>
              </a:ext>
            </a:extLst>
          </p:cNvPr>
          <p:cNvSpPr>
            <a:spLocks noGrp="1"/>
          </p:cNvSpPr>
          <p:nvPr>
            <p:ph type="dt" sz="half" idx="10"/>
          </p:nvPr>
        </p:nvSpPr>
        <p:spPr/>
        <p:txBody>
          <a:bodyPr/>
          <a:lstStyle/>
          <a:p>
            <a:fld id="{0928D388-0683-47C1-82A1-85C8BCB50A53}" type="datetime1">
              <a:rPr lang="nl-NL" smtClean="0"/>
              <a:t>10-1-2025</a:t>
            </a:fld>
            <a:endParaRPr lang="nl-NL"/>
          </a:p>
        </p:txBody>
      </p:sp>
      <p:sp>
        <p:nvSpPr>
          <p:cNvPr id="6" name="Tijdelijke aanduiding voor voettekst 5">
            <a:extLst>
              <a:ext uri="{FF2B5EF4-FFF2-40B4-BE49-F238E27FC236}">
                <a16:creationId xmlns:a16="http://schemas.microsoft.com/office/drawing/2014/main" id="{EE1C6AA0-624B-DC86-60E6-24A4243BB7F7}"/>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539BF81C-4942-D70E-76A8-0283D57D8A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73297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3BE56-BB59-237B-4DFB-F91308BEBA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527476-3863-B540-4D66-167E2FB9F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C71F8-EF06-92DD-BD5A-D8F13F681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2FC425-FFF5-AD57-B129-E76D1D595346}"/>
              </a:ext>
            </a:extLst>
          </p:cNvPr>
          <p:cNvSpPr>
            <a:spLocks noGrp="1"/>
          </p:cNvSpPr>
          <p:nvPr>
            <p:ph type="dt" sz="half" idx="10"/>
          </p:nvPr>
        </p:nvSpPr>
        <p:spPr/>
        <p:txBody>
          <a:bodyPr/>
          <a:lstStyle/>
          <a:p>
            <a:fld id="{834E1574-40FD-41B6-AADB-203A0BC6B9EF}" type="datetime1">
              <a:rPr lang="nl-NL" smtClean="0"/>
              <a:t>10-1-2025</a:t>
            </a:fld>
            <a:endParaRPr lang="nl-NL"/>
          </a:p>
        </p:txBody>
      </p:sp>
      <p:sp>
        <p:nvSpPr>
          <p:cNvPr id="6" name="Tijdelijke aanduiding voor voettekst 5">
            <a:extLst>
              <a:ext uri="{FF2B5EF4-FFF2-40B4-BE49-F238E27FC236}">
                <a16:creationId xmlns:a16="http://schemas.microsoft.com/office/drawing/2014/main" id="{4B256A93-6B1F-1283-F197-26342A90C05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6C077531-CE50-9530-4C64-19E8573EF6B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4433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5990-4A5C-5752-F93B-114ACAFA6A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C21B06-2FF6-2D28-891F-3FF928B0118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DC7662-9B59-AA34-7E94-0C7A6929A7C8}"/>
              </a:ext>
            </a:extLst>
          </p:cNvPr>
          <p:cNvSpPr>
            <a:spLocks noGrp="1"/>
          </p:cNvSpPr>
          <p:nvPr>
            <p:ph type="dt" sz="half" idx="10"/>
          </p:nvPr>
        </p:nvSpPr>
        <p:spPr/>
        <p:txBody>
          <a:bodyPr/>
          <a:lstStyle/>
          <a:p>
            <a:fld id="{018E59C5-1024-4FFC-AD63-1E1EB9E8B6AD}" type="datetime1">
              <a:rPr lang="nl-NL" smtClean="0"/>
              <a:t>10-1-2025</a:t>
            </a:fld>
            <a:endParaRPr lang="nl-NL"/>
          </a:p>
        </p:txBody>
      </p:sp>
      <p:sp>
        <p:nvSpPr>
          <p:cNvPr id="5" name="Tijdelijke aanduiding voor voettekst 4">
            <a:extLst>
              <a:ext uri="{FF2B5EF4-FFF2-40B4-BE49-F238E27FC236}">
                <a16:creationId xmlns:a16="http://schemas.microsoft.com/office/drawing/2014/main" id="{51581FA1-BE0E-E1FE-7139-A071F4384A9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8D889B26-4837-2572-1B9B-814EAFE18C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80930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56CC8A-360D-BEE9-1E3F-20E8F1889E8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3C8244-51CE-6C33-BD72-1FC0A80AFBE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4EFBA1-D04E-C0FE-94A5-C6CC83412D73}"/>
              </a:ext>
            </a:extLst>
          </p:cNvPr>
          <p:cNvSpPr>
            <a:spLocks noGrp="1"/>
          </p:cNvSpPr>
          <p:nvPr>
            <p:ph type="dt" sz="half" idx="10"/>
          </p:nvPr>
        </p:nvSpPr>
        <p:spPr/>
        <p:txBody>
          <a:bodyPr/>
          <a:lstStyle/>
          <a:p>
            <a:fld id="{C27F6EB9-49A9-42E1-A22E-422F141FB14B}" type="datetime1">
              <a:rPr lang="nl-NL" smtClean="0"/>
              <a:t>10-1-2025</a:t>
            </a:fld>
            <a:endParaRPr lang="nl-NL"/>
          </a:p>
        </p:txBody>
      </p:sp>
      <p:sp>
        <p:nvSpPr>
          <p:cNvPr id="5" name="Tijdelijke aanduiding voor voettekst 4">
            <a:extLst>
              <a:ext uri="{FF2B5EF4-FFF2-40B4-BE49-F238E27FC236}">
                <a16:creationId xmlns:a16="http://schemas.microsoft.com/office/drawing/2014/main" id="{4941626F-210D-9967-408B-E0710FE265B5}"/>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5413E1F-A05C-AEAA-E9A5-51C8F191B5DC}"/>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411423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DDCCE-BD70-D04A-438B-2E7A2F3A4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73D2E0-BEA5-A0AE-704B-6EDA7712F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B5F6EC-61CB-691C-A2FA-49F39D245B60}"/>
              </a:ext>
            </a:extLst>
          </p:cNvPr>
          <p:cNvSpPr>
            <a:spLocks noGrp="1"/>
          </p:cNvSpPr>
          <p:nvPr>
            <p:ph type="dt" sz="half" idx="10"/>
          </p:nvPr>
        </p:nvSpPr>
        <p:spPr/>
        <p:txBody>
          <a:bodyPr/>
          <a:lstStyle/>
          <a:p>
            <a:fld id="{478B2112-C4B0-46F1-8831-548E184C23D9}" type="datetime1">
              <a:rPr lang="nl-NL" smtClean="0"/>
              <a:t>10-1-2025</a:t>
            </a:fld>
            <a:endParaRPr lang="nl-NL"/>
          </a:p>
        </p:txBody>
      </p:sp>
      <p:sp>
        <p:nvSpPr>
          <p:cNvPr id="5" name="Tijdelijke aanduiding voor voettekst 4">
            <a:extLst>
              <a:ext uri="{FF2B5EF4-FFF2-40B4-BE49-F238E27FC236}">
                <a16:creationId xmlns:a16="http://schemas.microsoft.com/office/drawing/2014/main" id="{935EA6B6-027E-84FC-0BB5-1A4A9DD12CBD}"/>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6BA4A8B8-0EA4-BA1D-8932-00D3680F6720}"/>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7816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4824-C041-2E33-1111-69BAD18FBC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72DDEC-DB19-748A-085A-CF9485F90C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F0521-BDA3-099B-AFE8-00809F406A59}"/>
              </a:ext>
            </a:extLst>
          </p:cNvPr>
          <p:cNvSpPr>
            <a:spLocks noGrp="1"/>
          </p:cNvSpPr>
          <p:nvPr>
            <p:ph type="dt" sz="half" idx="10"/>
          </p:nvPr>
        </p:nvSpPr>
        <p:spPr/>
        <p:txBody>
          <a:bodyPr/>
          <a:lstStyle/>
          <a:p>
            <a:fld id="{482B694A-A2D4-4A84-82AD-5962177C8342}" type="datetime1">
              <a:rPr lang="nl-NL" smtClean="0"/>
              <a:t>10-1-2025</a:t>
            </a:fld>
            <a:endParaRPr lang="nl-NL"/>
          </a:p>
        </p:txBody>
      </p:sp>
      <p:sp>
        <p:nvSpPr>
          <p:cNvPr id="5" name="Tijdelijke aanduiding voor voettekst 4">
            <a:extLst>
              <a:ext uri="{FF2B5EF4-FFF2-40B4-BE49-F238E27FC236}">
                <a16:creationId xmlns:a16="http://schemas.microsoft.com/office/drawing/2014/main" id="{7C7BDE0C-F686-66CC-82F3-071D2AE79280}"/>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AEFEA8D-5FA3-28E9-D99E-225B043C919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6956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DB686-CCAE-C6CA-75EB-B86A7830D6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EC39F1-06FA-C3BD-B8C9-2589A2F31C15}"/>
              </a:ext>
            </a:extLst>
          </p:cNvPr>
          <p:cNvSpPr>
            <a:spLocks noGrp="1"/>
          </p:cNvSpPr>
          <p:nvPr>
            <p:ph type="dt" sz="half" idx="10"/>
          </p:nvPr>
        </p:nvSpPr>
        <p:spPr/>
        <p:txBody>
          <a:bodyPr/>
          <a:lstStyle/>
          <a:p>
            <a:fld id="{664B9AE3-6579-4D71-97E0-818F69467209}" type="datetime1">
              <a:rPr lang="nl-NL" smtClean="0"/>
              <a:t>10-1-2025</a:t>
            </a:fld>
            <a:endParaRPr lang="nl-NL"/>
          </a:p>
        </p:txBody>
      </p:sp>
      <p:sp>
        <p:nvSpPr>
          <p:cNvPr id="4" name="Tijdelijke aanduiding voor voettekst 3">
            <a:extLst>
              <a:ext uri="{FF2B5EF4-FFF2-40B4-BE49-F238E27FC236}">
                <a16:creationId xmlns:a16="http://schemas.microsoft.com/office/drawing/2014/main" id="{7F9FFF4C-873D-9E24-6FB7-E0A4D775CFED}"/>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5AC9977-2C57-3171-1964-735172A7A74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306625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94614-6D27-8302-614D-FAE85844FF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928869-AF7F-7BAC-4ED7-55BDD2F2FAAF}"/>
              </a:ext>
            </a:extLst>
          </p:cNvPr>
          <p:cNvSpPr>
            <a:spLocks noGrp="1"/>
          </p:cNvSpPr>
          <p:nvPr>
            <p:ph type="dt" sz="half" idx="10"/>
          </p:nvPr>
        </p:nvSpPr>
        <p:spPr/>
        <p:txBody>
          <a:bodyPr/>
          <a:lstStyle/>
          <a:p>
            <a:fld id="{05D72256-4E85-4E28-A81C-132478C71087}" type="datetime1">
              <a:rPr lang="nl-NL" smtClean="0"/>
              <a:t>10-1-2025</a:t>
            </a:fld>
            <a:endParaRPr lang="nl-NL"/>
          </a:p>
        </p:txBody>
      </p:sp>
      <p:sp>
        <p:nvSpPr>
          <p:cNvPr id="4" name="Tijdelijke aanduiding voor voettekst 3">
            <a:extLst>
              <a:ext uri="{FF2B5EF4-FFF2-40B4-BE49-F238E27FC236}">
                <a16:creationId xmlns:a16="http://schemas.microsoft.com/office/drawing/2014/main" id="{8E130C18-5519-2A14-A025-1CF5DC3A300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84F85C41-B62C-16A0-EC34-7CD3C817727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481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dirty="0"/>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86CD1909-CD32-4202-8C89-390474C116B3}" type="datetime1">
              <a:rPr lang="nl-NL" smtClean="0"/>
              <a:t>10-1-2025</a:t>
            </a:fld>
            <a:endParaRPr lang="nl-NL"/>
          </a:p>
        </p:txBody>
      </p:sp>
      <p:sp>
        <p:nvSpPr>
          <p:cNvPr id="5" name="Footer Placeholder 4"/>
          <p:cNvSpPr>
            <a:spLocks noGrp="1"/>
          </p:cNvSpPr>
          <p:nvPr>
            <p:ph type="ftr" sz="quarter" idx="11"/>
          </p:nvPr>
        </p:nvSpPr>
        <p:spPr>
          <a:xfrm>
            <a:off x="2182708" y="6272784"/>
            <a:ext cx="6327648" cy="365125"/>
          </a:xfrm>
        </p:spPr>
        <p:txBody>
          <a:bodyPr/>
          <a:lstStyle>
            <a:lvl1pPr>
              <a:defRPr sz="1400" i="1">
                <a:latin typeface="Terminator Dark Fate" panose="02000500000000000000" pitchFamily="2" charset="0"/>
              </a:defRPr>
            </a:lvl1pPr>
          </a:lstStyle>
          <a:p>
            <a:r>
              <a:rPr lang="nl-NL"/>
              <a:t>Mission possibleMission Possible</a:t>
            </a:r>
            <a:endParaRPr lang="nl-NL"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25179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3BC4F-9C47-8C7D-6807-43F686DBB4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6C929A-E6AB-02A5-59B4-0346FD1D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7330A0-0649-62CA-DC3B-D9FC16778426}"/>
              </a:ext>
            </a:extLst>
          </p:cNvPr>
          <p:cNvSpPr>
            <a:spLocks noGrp="1"/>
          </p:cNvSpPr>
          <p:nvPr>
            <p:ph type="dt" sz="half" idx="10"/>
          </p:nvPr>
        </p:nvSpPr>
        <p:spPr/>
        <p:txBody>
          <a:bodyPr/>
          <a:lstStyle/>
          <a:p>
            <a:fld id="{45E2017F-E0AF-4C84-8E37-BEA5878B47BF}" type="datetime1">
              <a:rPr lang="nl-NL" smtClean="0"/>
              <a:t>10-1-2025</a:t>
            </a:fld>
            <a:endParaRPr lang="nl-NL"/>
          </a:p>
        </p:txBody>
      </p:sp>
      <p:sp>
        <p:nvSpPr>
          <p:cNvPr id="5" name="Tijdelijke aanduiding voor voettekst 4">
            <a:extLst>
              <a:ext uri="{FF2B5EF4-FFF2-40B4-BE49-F238E27FC236}">
                <a16:creationId xmlns:a16="http://schemas.microsoft.com/office/drawing/2014/main" id="{E63D3FD4-F1C6-D61D-BD7A-EAB78CBC9E2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EFAE5F3F-94F4-E574-F658-CF19BF7D6F7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090667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897D-64C0-5216-6902-F1EB90C7F0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373654-609B-D78B-F37A-858AD45208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518BD3-2955-F283-8E2C-58DC4CC358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0C0D50-F209-207D-9AA8-1BEDFB86CDB9}"/>
              </a:ext>
            </a:extLst>
          </p:cNvPr>
          <p:cNvSpPr>
            <a:spLocks noGrp="1"/>
          </p:cNvSpPr>
          <p:nvPr>
            <p:ph type="dt" sz="half" idx="10"/>
          </p:nvPr>
        </p:nvSpPr>
        <p:spPr/>
        <p:txBody>
          <a:bodyPr/>
          <a:lstStyle/>
          <a:p>
            <a:fld id="{9FD618C8-04CA-4093-84F2-BFE4CCAFF01A}" type="datetime1">
              <a:rPr lang="nl-NL" smtClean="0"/>
              <a:t>10-1-2025</a:t>
            </a:fld>
            <a:endParaRPr lang="nl-NL"/>
          </a:p>
        </p:txBody>
      </p:sp>
      <p:sp>
        <p:nvSpPr>
          <p:cNvPr id="6" name="Tijdelijke aanduiding voor voettekst 5">
            <a:extLst>
              <a:ext uri="{FF2B5EF4-FFF2-40B4-BE49-F238E27FC236}">
                <a16:creationId xmlns:a16="http://schemas.microsoft.com/office/drawing/2014/main" id="{683C9EB0-D061-F5C7-A7CA-0B1CF84D483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44C5042C-F460-9B21-7B6E-1A0D426B953C}"/>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073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42CCF-E7D0-9F6E-DA2B-3C9440B8CF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25BE8BE-F645-7B12-EDE9-F95F9F95A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7CBD16-6FDF-9F37-125E-9327D2934D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C45CF4F-1C2D-3825-C996-E81E2B389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EA13528-4441-A3AD-FED0-9ACD8D1D59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24BC312-827F-3A45-E47D-F6E7F9049594}"/>
              </a:ext>
            </a:extLst>
          </p:cNvPr>
          <p:cNvSpPr>
            <a:spLocks noGrp="1"/>
          </p:cNvSpPr>
          <p:nvPr>
            <p:ph type="dt" sz="half" idx="10"/>
          </p:nvPr>
        </p:nvSpPr>
        <p:spPr/>
        <p:txBody>
          <a:bodyPr/>
          <a:lstStyle/>
          <a:p>
            <a:fld id="{A3E89CCB-46F6-4C2F-A7C6-E3B82525519E}" type="datetime1">
              <a:rPr lang="nl-NL" smtClean="0"/>
              <a:t>10-1-2025</a:t>
            </a:fld>
            <a:endParaRPr lang="nl-NL"/>
          </a:p>
        </p:txBody>
      </p:sp>
      <p:sp>
        <p:nvSpPr>
          <p:cNvPr id="8" name="Tijdelijke aanduiding voor voettekst 7">
            <a:extLst>
              <a:ext uri="{FF2B5EF4-FFF2-40B4-BE49-F238E27FC236}">
                <a16:creationId xmlns:a16="http://schemas.microsoft.com/office/drawing/2014/main" id="{1B527FB9-3DEA-3AEB-A86D-A2F3E56D58B4}"/>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37F576EA-DBE0-F867-4613-942BDBB90F2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66139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D0AFD-A8BA-F3D4-414B-1EB900DB6E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8461C3-60CB-E070-A574-F2F601591576}"/>
              </a:ext>
            </a:extLst>
          </p:cNvPr>
          <p:cNvSpPr>
            <a:spLocks noGrp="1"/>
          </p:cNvSpPr>
          <p:nvPr>
            <p:ph type="dt" sz="half" idx="10"/>
          </p:nvPr>
        </p:nvSpPr>
        <p:spPr/>
        <p:txBody>
          <a:bodyPr/>
          <a:lstStyle/>
          <a:p>
            <a:fld id="{A7F77713-8AD3-41E3-9C5A-D0A922BBA985}" type="datetime1">
              <a:rPr lang="nl-NL" smtClean="0"/>
              <a:t>10-1-2025</a:t>
            </a:fld>
            <a:endParaRPr lang="nl-NL"/>
          </a:p>
        </p:txBody>
      </p:sp>
      <p:sp>
        <p:nvSpPr>
          <p:cNvPr id="4" name="Tijdelijke aanduiding voor voettekst 3">
            <a:extLst>
              <a:ext uri="{FF2B5EF4-FFF2-40B4-BE49-F238E27FC236}">
                <a16:creationId xmlns:a16="http://schemas.microsoft.com/office/drawing/2014/main" id="{801FA55F-AB82-09C9-BC3B-6674FC8A5D3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70734D59-D63E-C899-4547-9EBE94947D7E}"/>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4336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D3539-6F78-BC88-DB78-565460C0D421}"/>
              </a:ext>
            </a:extLst>
          </p:cNvPr>
          <p:cNvSpPr>
            <a:spLocks noGrp="1"/>
          </p:cNvSpPr>
          <p:nvPr>
            <p:ph type="dt" sz="half" idx="10"/>
          </p:nvPr>
        </p:nvSpPr>
        <p:spPr/>
        <p:txBody>
          <a:bodyPr/>
          <a:lstStyle/>
          <a:p>
            <a:fld id="{A67A483B-AB05-4236-B87F-4EB7D4371FD8}" type="datetime1">
              <a:rPr lang="nl-NL" smtClean="0"/>
              <a:t>10-1-2025</a:t>
            </a:fld>
            <a:endParaRPr lang="nl-NL"/>
          </a:p>
        </p:txBody>
      </p:sp>
      <p:sp>
        <p:nvSpPr>
          <p:cNvPr id="3" name="Tijdelijke aanduiding voor voettekst 2">
            <a:extLst>
              <a:ext uri="{FF2B5EF4-FFF2-40B4-BE49-F238E27FC236}">
                <a16:creationId xmlns:a16="http://schemas.microsoft.com/office/drawing/2014/main" id="{9F3A1BBB-BC3A-E257-3AFF-8B6D77D93876}"/>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06F7FFA3-5FCA-FC43-B3B6-D1AEBE11CEF1}"/>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9382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69D26-C297-A85D-F0C4-C64E294607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CF6CC2-EBA2-7EBE-F183-C5C473B38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E70599C-6FBB-A604-05FD-21503F512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6D027F-9A7F-F530-6F10-2C86F566D150}"/>
              </a:ext>
            </a:extLst>
          </p:cNvPr>
          <p:cNvSpPr>
            <a:spLocks noGrp="1"/>
          </p:cNvSpPr>
          <p:nvPr>
            <p:ph type="dt" sz="half" idx="10"/>
          </p:nvPr>
        </p:nvSpPr>
        <p:spPr/>
        <p:txBody>
          <a:bodyPr/>
          <a:lstStyle/>
          <a:p>
            <a:fld id="{79980AF0-E822-4354-B1C8-ACE8086D172D}" type="datetime1">
              <a:rPr lang="nl-NL" smtClean="0"/>
              <a:t>10-1-2025</a:t>
            </a:fld>
            <a:endParaRPr lang="nl-NL"/>
          </a:p>
        </p:txBody>
      </p:sp>
      <p:sp>
        <p:nvSpPr>
          <p:cNvPr id="6" name="Tijdelijke aanduiding voor voettekst 5">
            <a:extLst>
              <a:ext uri="{FF2B5EF4-FFF2-40B4-BE49-F238E27FC236}">
                <a16:creationId xmlns:a16="http://schemas.microsoft.com/office/drawing/2014/main" id="{D96DB0F3-F317-EBDA-DEDD-77E697410F85}"/>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DC0509C8-3FF0-DD43-04E6-F89791EFD9A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678026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D8C49-26C7-753B-D3CE-56C88DE8F8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1EC941-FE70-8529-96E5-8D810E5C8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A6F240-72C7-C2F7-51A6-641D1620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EE27AF-5F2E-B2BC-02EE-2DBCCB8EFC41}"/>
              </a:ext>
            </a:extLst>
          </p:cNvPr>
          <p:cNvSpPr>
            <a:spLocks noGrp="1"/>
          </p:cNvSpPr>
          <p:nvPr>
            <p:ph type="dt" sz="half" idx="10"/>
          </p:nvPr>
        </p:nvSpPr>
        <p:spPr/>
        <p:txBody>
          <a:bodyPr/>
          <a:lstStyle/>
          <a:p>
            <a:fld id="{EEC692A3-1F66-4D35-A410-7E0FA1F6D3C1}" type="datetime1">
              <a:rPr lang="nl-NL" smtClean="0"/>
              <a:t>10-1-2025</a:t>
            </a:fld>
            <a:endParaRPr lang="nl-NL"/>
          </a:p>
        </p:txBody>
      </p:sp>
      <p:sp>
        <p:nvSpPr>
          <p:cNvPr id="6" name="Tijdelijke aanduiding voor voettekst 5">
            <a:extLst>
              <a:ext uri="{FF2B5EF4-FFF2-40B4-BE49-F238E27FC236}">
                <a16:creationId xmlns:a16="http://schemas.microsoft.com/office/drawing/2014/main" id="{872E41B8-9454-FD62-74F5-4D17849CEA1B}"/>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8E99078E-DBF7-759D-A2D5-CA952A02C918}"/>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25889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E820D-FA49-1152-D82C-46A6CC5BF2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27F326-711D-31A7-DCF0-80E37C465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B361CF-512B-A648-E868-07C4B0AE8CB0}"/>
              </a:ext>
            </a:extLst>
          </p:cNvPr>
          <p:cNvSpPr>
            <a:spLocks noGrp="1"/>
          </p:cNvSpPr>
          <p:nvPr>
            <p:ph type="dt" sz="half" idx="10"/>
          </p:nvPr>
        </p:nvSpPr>
        <p:spPr/>
        <p:txBody>
          <a:bodyPr/>
          <a:lstStyle/>
          <a:p>
            <a:fld id="{58C48C97-3B82-455F-BC8F-42D39CB3AFE3}" type="datetime1">
              <a:rPr lang="nl-NL" smtClean="0"/>
              <a:t>10-1-2025</a:t>
            </a:fld>
            <a:endParaRPr lang="nl-NL"/>
          </a:p>
        </p:txBody>
      </p:sp>
      <p:sp>
        <p:nvSpPr>
          <p:cNvPr id="5" name="Tijdelijke aanduiding voor voettekst 4">
            <a:extLst>
              <a:ext uri="{FF2B5EF4-FFF2-40B4-BE49-F238E27FC236}">
                <a16:creationId xmlns:a16="http://schemas.microsoft.com/office/drawing/2014/main" id="{D2467ACC-0681-708E-87E2-95B211EA180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0EA006D-D6A0-6D82-4A73-1DC80DEF6F44}"/>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64120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84E256-728D-1107-0C82-25CFDAC5C5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39876C-2497-8609-7F93-725D6BBC1A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1A82DB-ECA7-C8B9-AAF6-5CDC0EB70B1D}"/>
              </a:ext>
            </a:extLst>
          </p:cNvPr>
          <p:cNvSpPr>
            <a:spLocks noGrp="1"/>
          </p:cNvSpPr>
          <p:nvPr>
            <p:ph type="dt" sz="half" idx="10"/>
          </p:nvPr>
        </p:nvSpPr>
        <p:spPr/>
        <p:txBody>
          <a:bodyPr/>
          <a:lstStyle/>
          <a:p>
            <a:fld id="{3852BE33-7CD3-41D6-8E2C-D7B73C33DE08}" type="datetime1">
              <a:rPr lang="nl-NL" smtClean="0"/>
              <a:t>10-1-2025</a:t>
            </a:fld>
            <a:endParaRPr lang="nl-NL"/>
          </a:p>
        </p:txBody>
      </p:sp>
      <p:sp>
        <p:nvSpPr>
          <p:cNvPr id="5" name="Tijdelijke aanduiding voor voettekst 4">
            <a:extLst>
              <a:ext uri="{FF2B5EF4-FFF2-40B4-BE49-F238E27FC236}">
                <a16:creationId xmlns:a16="http://schemas.microsoft.com/office/drawing/2014/main" id="{D4F7A836-479B-2012-A18E-BB9518769E53}"/>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F1E3DF0-FCDB-9E9B-FA63-94B0D99A644A}"/>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22983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336B2-C337-7598-E344-3C341D9894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BA4FA7D-BDDF-B8A9-1189-343D3D47A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BE67E4-48E5-02EC-A7E9-55B58C94CB54}"/>
              </a:ext>
            </a:extLst>
          </p:cNvPr>
          <p:cNvSpPr>
            <a:spLocks noGrp="1"/>
          </p:cNvSpPr>
          <p:nvPr>
            <p:ph type="dt" sz="half" idx="10"/>
          </p:nvPr>
        </p:nvSpPr>
        <p:spPr/>
        <p:txBody>
          <a:bodyPr/>
          <a:lstStyle/>
          <a:p>
            <a:fld id="{4D1E2943-8A90-417F-9B9C-2D541E8A710A}" type="datetime1">
              <a:rPr lang="nl-NL" smtClean="0"/>
              <a:t>10-1-2025</a:t>
            </a:fld>
            <a:endParaRPr lang="nl-NL"/>
          </a:p>
        </p:txBody>
      </p:sp>
      <p:sp>
        <p:nvSpPr>
          <p:cNvPr id="5" name="Tijdelijke aanduiding voor voettekst 4">
            <a:extLst>
              <a:ext uri="{FF2B5EF4-FFF2-40B4-BE49-F238E27FC236}">
                <a16:creationId xmlns:a16="http://schemas.microsoft.com/office/drawing/2014/main" id="{8CB2F81B-79C3-A383-299A-AA75531062F6}"/>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A75CC376-9CB9-3708-E117-41845EAADF5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10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B5216D52-51CF-4455-A5E4-511741AB02F6}" type="datetime1">
              <a:rPr lang="nl-NL" smtClean="0"/>
              <a:t>10-1-2025</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270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3375A-F71D-4E51-A450-9299081D5B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6DB7B5-A99B-5C09-8F35-3C69FAA140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485A7-7388-C833-A600-1E135B1E1A96}"/>
              </a:ext>
            </a:extLst>
          </p:cNvPr>
          <p:cNvSpPr>
            <a:spLocks noGrp="1"/>
          </p:cNvSpPr>
          <p:nvPr>
            <p:ph type="dt" sz="half" idx="10"/>
          </p:nvPr>
        </p:nvSpPr>
        <p:spPr/>
        <p:txBody>
          <a:bodyPr/>
          <a:lstStyle/>
          <a:p>
            <a:fld id="{F28F7685-8608-4463-B323-D1291ADE276C}" type="datetime1">
              <a:rPr lang="nl-NL" smtClean="0"/>
              <a:t>10-1-2025</a:t>
            </a:fld>
            <a:endParaRPr lang="nl-NL"/>
          </a:p>
        </p:txBody>
      </p:sp>
      <p:sp>
        <p:nvSpPr>
          <p:cNvPr id="5" name="Tijdelijke aanduiding voor voettekst 4">
            <a:extLst>
              <a:ext uri="{FF2B5EF4-FFF2-40B4-BE49-F238E27FC236}">
                <a16:creationId xmlns:a16="http://schemas.microsoft.com/office/drawing/2014/main" id="{A5D8D36B-BBB5-B783-06A1-75A8606A47B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B087A3EF-F313-CA29-8C0E-BC7C1FB16625}"/>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49068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6D18-DDA3-68ED-ABD3-FB4D7DF08C9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E8B608-CF6C-7041-7B77-818ACA1CC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5170DF-8361-353E-8ADB-21395AC65E19}"/>
              </a:ext>
            </a:extLst>
          </p:cNvPr>
          <p:cNvSpPr>
            <a:spLocks noGrp="1"/>
          </p:cNvSpPr>
          <p:nvPr>
            <p:ph type="dt" sz="half" idx="10"/>
          </p:nvPr>
        </p:nvSpPr>
        <p:spPr/>
        <p:txBody>
          <a:bodyPr/>
          <a:lstStyle/>
          <a:p>
            <a:fld id="{E5CB24F4-F24A-4805-B2C2-B57B536198C9}" type="datetime1">
              <a:rPr lang="nl-NL" smtClean="0"/>
              <a:t>10-1-2025</a:t>
            </a:fld>
            <a:endParaRPr lang="nl-NL"/>
          </a:p>
        </p:txBody>
      </p:sp>
      <p:sp>
        <p:nvSpPr>
          <p:cNvPr id="5" name="Tijdelijke aanduiding voor voettekst 4">
            <a:extLst>
              <a:ext uri="{FF2B5EF4-FFF2-40B4-BE49-F238E27FC236}">
                <a16:creationId xmlns:a16="http://schemas.microsoft.com/office/drawing/2014/main" id="{EB1E9F70-94FF-ED22-396F-BE5D1515CE4F}"/>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529FC3DF-185D-0A3D-4D18-D2E1285A6AE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8136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F1682-38E6-3EC7-1A7C-712D6B65E3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DDC2B7-F25B-499E-449C-7187BE14BA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4FD7B3-95AE-6C03-B280-17627A3DF1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5FB20-3F27-4521-0058-1C7F8AB45D79}"/>
              </a:ext>
            </a:extLst>
          </p:cNvPr>
          <p:cNvSpPr>
            <a:spLocks noGrp="1"/>
          </p:cNvSpPr>
          <p:nvPr>
            <p:ph type="dt" sz="half" idx="10"/>
          </p:nvPr>
        </p:nvSpPr>
        <p:spPr/>
        <p:txBody>
          <a:bodyPr/>
          <a:lstStyle/>
          <a:p>
            <a:fld id="{07458A0F-CC18-44FA-A51C-977718078EA6}" type="datetime1">
              <a:rPr lang="nl-NL" smtClean="0"/>
              <a:t>10-1-2025</a:t>
            </a:fld>
            <a:endParaRPr lang="nl-NL"/>
          </a:p>
        </p:txBody>
      </p:sp>
      <p:sp>
        <p:nvSpPr>
          <p:cNvPr id="6" name="Tijdelijke aanduiding voor voettekst 5">
            <a:extLst>
              <a:ext uri="{FF2B5EF4-FFF2-40B4-BE49-F238E27FC236}">
                <a16:creationId xmlns:a16="http://schemas.microsoft.com/office/drawing/2014/main" id="{E6BB9EE7-FEBD-712D-E5A2-FBC305B0B7A2}"/>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5455F114-9993-EE73-DEA3-68C225AB5E64}"/>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321135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2BD8C-A36A-0373-C46E-69992627AC2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56DEE0-928D-079D-D3DA-8FD3C9B89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9DA7ED-B4D1-D985-6BA5-C98E9392F4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46A5EC-29AE-CD21-2D54-803F30403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8F41C0-FD87-2D7C-1BAA-2B0DDC7AD2C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3B9345-0A3A-5D4F-5036-4D94C5A79515}"/>
              </a:ext>
            </a:extLst>
          </p:cNvPr>
          <p:cNvSpPr>
            <a:spLocks noGrp="1"/>
          </p:cNvSpPr>
          <p:nvPr>
            <p:ph type="dt" sz="half" idx="10"/>
          </p:nvPr>
        </p:nvSpPr>
        <p:spPr/>
        <p:txBody>
          <a:bodyPr/>
          <a:lstStyle/>
          <a:p>
            <a:fld id="{24A31F99-5CF7-4184-BFDC-7B489B8D23B4}" type="datetime1">
              <a:rPr lang="nl-NL" smtClean="0"/>
              <a:t>10-1-2025</a:t>
            </a:fld>
            <a:endParaRPr lang="nl-NL"/>
          </a:p>
        </p:txBody>
      </p:sp>
      <p:sp>
        <p:nvSpPr>
          <p:cNvPr id="8" name="Tijdelijke aanduiding voor voettekst 7">
            <a:extLst>
              <a:ext uri="{FF2B5EF4-FFF2-40B4-BE49-F238E27FC236}">
                <a16:creationId xmlns:a16="http://schemas.microsoft.com/office/drawing/2014/main" id="{BD71D911-6ADA-7DD0-37D1-453785A9C123}"/>
              </a:ext>
            </a:extLst>
          </p:cNvPr>
          <p:cNvSpPr>
            <a:spLocks noGrp="1"/>
          </p:cNvSpPr>
          <p:nvPr>
            <p:ph type="ftr" sz="quarter" idx="11"/>
          </p:nvPr>
        </p:nvSpPr>
        <p:spPr/>
        <p:txBody>
          <a:bodyPr/>
          <a:lstStyle/>
          <a:p>
            <a:r>
              <a:rPr lang="nl-NL"/>
              <a:t>Mission possibleMission Possible</a:t>
            </a:r>
          </a:p>
        </p:txBody>
      </p:sp>
      <p:sp>
        <p:nvSpPr>
          <p:cNvPr id="9" name="Tijdelijke aanduiding voor dianummer 8">
            <a:extLst>
              <a:ext uri="{FF2B5EF4-FFF2-40B4-BE49-F238E27FC236}">
                <a16:creationId xmlns:a16="http://schemas.microsoft.com/office/drawing/2014/main" id="{B6EAFC82-2084-BA3E-9A16-E7E9D14AE4B1}"/>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26865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9FC86-828D-22C9-167D-1CC6EEE79F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DA9C-1067-3704-D4DD-FE673677A5F9}"/>
              </a:ext>
            </a:extLst>
          </p:cNvPr>
          <p:cNvSpPr>
            <a:spLocks noGrp="1"/>
          </p:cNvSpPr>
          <p:nvPr>
            <p:ph type="dt" sz="half" idx="10"/>
          </p:nvPr>
        </p:nvSpPr>
        <p:spPr/>
        <p:txBody>
          <a:bodyPr/>
          <a:lstStyle/>
          <a:p>
            <a:fld id="{AFF80B0C-3B6E-41B5-9A64-26BBA458C8EB}" type="datetime1">
              <a:rPr lang="nl-NL" smtClean="0"/>
              <a:t>10-1-2025</a:t>
            </a:fld>
            <a:endParaRPr lang="nl-NL"/>
          </a:p>
        </p:txBody>
      </p:sp>
      <p:sp>
        <p:nvSpPr>
          <p:cNvPr id="4" name="Tijdelijke aanduiding voor voettekst 3">
            <a:extLst>
              <a:ext uri="{FF2B5EF4-FFF2-40B4-BE49-F238E27FC236}">
                <a16:creationId xmlns:a16="http://schemas.microsoft.com/office/drawing/2014/main" id="{3E5196DB-3B27-1818-4C18-9C9510319DC6}"/>
              </a:ext>
            </a:extLst>
          </p:cNvPr>
          <p:cNvSpPr>
            <a:spLocks noGrp="1"/>
          </p:cNvSpPr>
          <p:nvPr>
            <p:ph type="ftr" sz="quarter" idx="11"/>
          </p:nvPr>
        </p:nvSpPr>
        <p:spPr/>
        <p:txBody>
          <a:bodyPr/>
          <a:lstStyle/>
          <a:p>
            <a:r>
              <a:rPr lang="nl-NL"/>
              <a:t>Mission possibleMission Possible</a:t>
            </a:r>
          </a:p>
        </p:txBody>
      </p:sp>
      <p:sp>
        <p:nvSpPr>
          <p:cNvPr id="5" name="Tijdelijke aanduiding voor dianummer 4">
            <a:extLst>
              <a:ext uri="{FF2B5EF4-FFF2-40B4-BE49-F238E27FC236}">
                <a16:creationId xmlns:a16="http://schemas.microsoft.com/office/drawing/2014/main" id="{3C685232-9ECD-A256-D231-07A7E81B731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60233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1C5077-9019-8479-0779-F3F6097ACB2A}"/>
              </a:ext>
            </a:extLst>
          </p:cNvPr>
          <p:cNvSpPr>
            <a:spLocks noGrp="1"/>
          </p:cNvSpPr>
          <p:nvPr>
            <p:ph type="dt" sz="half" idx="10"/>
          </p:nvPr>
        </p:nvSpPr>
        <p:spPr/>
        <p:txBody>
          <a:bodyPr/>
          <a:lstStyle/>
          <a:p>
            <a:fld id="{3A30EC32-4A29-4741-98E5-0C72BFAB9705}" type="datetime1">
              <a:rPr lang="nl-NL" smtClean="0"/>
              <a:t>10-1-2025</a:t>
            </a:fld>
            <a:endParaRPr lang="nl-NL"/>
          </a:p>
        </p:txBody>
      </p:sp>
      <p:sp>
        <p:nvSpPr>
          <p:cNvPr id="3" name="Tijdelijke aanduiding voor voettekst 2">
            <a:extLst>
              <a:ext uri="{FF2B5EF4-FFF2-40B4-BE49-F238E27FC236}">
                <a16:creationId xmlns:a16="http://schemas.microsoft.com/office/drawing/2014/main" id="{286C07DB-38AC-915B-E959-5051ECE20893}"/>
              </a:ext>
            </a:extLst>
          </p:cNvPr>
          <p:cNvSpPr>
            <a:spLocks noGrp="1"/>
          </p:cNvSpPr>
          <p:nvPr>
            <p:ph type="ftr" sz="quarter" idx="11"/>
          </p:nvPr>
        </p:nvSpPr>
        <p:spPr/>
        <p:txBody>
          <a:bodyPr/>
          <a:lstStyle/>
          <a:p>
            <a:r>
              <a:rPr lang="nl-NL"/>
              <a:t>Mission possibleMission Possible</a:t>
            </a:r>
          </a:p>
        </p:txBody>
      </p:sp>
      <p:sp>
        <p:nvSpPr>
          <p:cNvPr id="4" name="Tijdelijke aanduiding voor dianummer 3">
            <a:extLst>
              <a:ext uri="{FF2B5EF4-FFF2-40B4-BE49-F238E27FC236}">
                <a16:creationId xmlns:a16="http://schemas.microsoft.com/office/drawing/2014/main" id="{4A7B1C7F-9C86-E514-8980-031193B765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77465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4BA89-03C3-8F49-C8E3-1A2B4F15E8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D4DC93-AE8B-5926-6B96-EB9CA9512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84DB0D-953A-BE57-61F2-B715F0DA1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AD7334-BE9F-33A5-AEB0-B3068E6F0D42}"/>
              </a:ext>
            </a:extLst>
          </p:cNvPr>
          <p:cNvSpPr>
            <a:spLocks noGrp="1"/>
          </p:cNvSpPr>
          <p:nvPr>
            <p:ph type="dt" sz="half" idx="10"/>
          </p:nvPr>
        </p:nvSpPr>
        <p:spPr/>
        <p:txBody>
          <a:bodyPr/>
          <a:lstStyle/>
          <a:p>
            <a:fld id="{C15BD9C3-DB00-4005-AE8C-2BC4F44BE9A6}" type="datetime1">
              <a:rPr lang="nl-NL" smtClean="0"/>
              <a:t>10-1-2025</a:t>
            </a:fld>
            <a:endParaRPr lang="nl-NL"/>
          </a:p>
        </p:txBody>
      </p:sp>
      <p:sp>
        <p:nvSpPr>
          <p:cNvPr id="6" name="Tijdelijke aanduiding voor voettekst 5">
            <a:extLst>
              <a:ext uri="{FF2B5EF4-FFF2-40B4-BE49-F238E27FC236}">
                <a16:creationId xmlns:a16="http://schemas.microsoft.com/office/drawing/2014/main" id="{945AFED5-0896-2C80-67CE-13C461B85000}"/>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16BC3916-C95A-475F-91EC-631DC9AD826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6540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5810C-5013-F670-28CF-CFE953FA3E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13E777-94BF-9A4F-15F1-EC05978DB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A69A4-DFC9-59A8-4CAF-D1A0F30C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C468AB-78B9-5F34-482C-D6780CB3B181}"/>
              </a:ext>
            </a:extLst>
          </p:cNvPr>
          <p:cNvSpPr>
            <a:spLocks noGrp="1"/>
          </p:cNvSpPr>
          <p:nvPr>
            <p:ph type="dt" sz="half" idx="10"/>
          </p:nvPr>
        </p:nvSpPr>
        <p:spPr/>
        <p:txBody>
          <a:bodyPr/>
          <a:lstStyle/>
          <a:p>
            <a:fld id="{6A0CCB30-3295-408B-9253-DE277663F6F8}" type="datetime1">
              <a:rPr lang="nl-NL" smtClean="0"/>
              <a:t>10-1-2025</a:t>
            </a:fld>
            <a:endParaRPr lang="nl-NL"/>
          </a:p>
        </p:txBody>
      </p:sp>
      <p:sp>
        <p:nvSpPr>
          <p:cNvPr id="6" name="Tijdelijke aanduiding voor voettekst 5">
            <a:extLst>
              <a:ext uri="{FF2B5EF4-FFF2-40B4-BE49-F238E27FC236}">
                <a16:creationId xmlns:a16="http://schemas.microsoft.com/office/drawing/2014/main" id="{417735FA-6917-02D2-9C7E-0E51BF3AE579}"/>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3115D8B0-4761-9974-B288-2CD6724AD2F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1879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41DD-D9E5-9C2A-820C-2864795310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3A512E-AD2E-E1D6-16E4-5C4547321D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73E27-0CE3-45BB-AAE5-B13A285C6086}"/>
              </a:ext>
            </a:extLst>
          </p:cNvPr>
          <p:cNvSpPr>
            <a:spLocks noGrp="1"/>
          </p:cNvSpPr>
          <p:nvPr>
            <p:ph type="dt" sz="half" idx="10"/>
          </p:nvPr>
        </p:nvSpPr>
        <p:spPr/>
        <p:txBody>
          <a:bodyPr/>
          <a:lstStyle/>
          <a:p>
            <a:fld id="{4D438EDE-6CC3-4193-BE8C-6B1E4CC2D06A}" type="datetime1">
              <a:rPr lang="nl-NL" smtClean="0"/>
              <a:t>10-1-2025</a:t>
            </a:fld>
            <a:endParaRPr lang="nl-NL"/>
          </a:p>
        </p:txBody>
      </p:sp>
      <p:sp>
        <p:nvSpPr>
          <p:cNvPr id="5" name="Tijdelijke aanduiding voor voettekst 4">
            <a:extLst>
              <a:ext uri="{FF2B5EF4-FFF2-40B4-BE49-F238E27FC236}">
                <a16:creationId xmlns:a16="http://schemas.microsoft.com/office/drawing/2014/main" id="{39C75BCC-5517-1ED1-BF25-C70FA7A1379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9AFE78D3-4371-8F25-BE99-F043A9D701A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091577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9E6BB76-6B58-1BA6-DFB0-E0EFEA4670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818ED-461B-B100-8553-91241425C2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ABFFC4-0727-EBC4-1D05-2CD7E26C8F9A}"/>
              </a:ext>
            </a:extLst>
          </p:cNvPr>
          <p:cNvSpPr>
            <a:spLocks noGrp="1"/>
          </p:cNvSpPr>
          <p:nvPr>
            <p:ph type="dt" sz="half" idx="10"/>
          </p:nvPr>
        </p:nvSpPr>
        <p:spPr/>
        <p:txBody>
          <a:bodyPr/>
          <a:lstStyle/>
          <a:p>
            <a:fld id="{BD8F92E4-518B-49B2-B85A-0785F2CB7A2C}" type="datetime1">
              <a:rPr lang="nl-NL" smtClean="0"/>
              <a:t>10-1-2025</a:t>
            </a:fld>
            <a:endParaRPr lang="nl-NL"/>
          </a:p>
        </p:txBody>
      </p:sp>
      <p:sp>
        <p:nvSpPr>
          <p:cNvPr id="5" name="Tijdelijke aanduiding voor voettekst 4">
            <a:extLst>
              <a:ext uri="{FF2B5EF4-FFF2-40B4-BE49-F238E27FC236}">
                <a16:creationId xmlns:a16="http://schemas.microsoft.com/office/drawing/2014/main" id="{65786E29-FC15-801E-C532-CBDB8DE85B81}"/>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F696C059-B5B3-D290-ED77-B36D4A0CE0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1204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1DC92-205B-CEBC-94AA-0D84CD6E63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05B0F8-E544-97AD-C30A-45CE3F1A81E4}"/>
              </a:ext>
            </a:extLst>
          </p:cNvPr>
          <p:cNvSpPr>
            <a:spLocks noGrp="1"/>
          </p:cNvSpPr>
          <p:nvPr>
            <p:ph type="dt" sz="half" idx="10"/>
          </p:nvPr>
        </p:nvSpPr>
        <p:spPr/>
        <p:txBody>
          <a:bodyPr/>
          <a:lstStyle/>
          <a:p>
            <a:fld id="{DFFF9917-5F5F-4AE6-9C37-DA648EF12FEE}" type="datetime1">
              <a:rPr lang="nl-NL" smtClean="0"/>
              <a:t>10-1-2025</a:t>
            </a:fld>
            <a:endParaRPr lang="nl-NL"/>
          </a:p>
        </p:txBody>
      </p:sp>
      <p:sp>
        <p:nvSpPr>
          <p:cNvPr id="4" name="Tijdelijke aanduiding voor voettekst 3">
            <a:extLst>
              <a:ext uri="{FF2B5EF4-FFF2-40B4-BE49-F238E27FC236}">
                <a16:creationId xmlns:a16="http://schemas.microsoft.com/office/drawing/2014/main" id="{CDDA59B5-1DBE-2946-0CCD-BFA5BA7DA95C}"/>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7A8F990-7F18-50CF-08F8-3E603852FB63}"/>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99956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37C3353-8770-4094-9584-C5739362F807}"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33332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6F652-8E2F-41D7-9711-AC4685EA3966}"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503308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93B0B3B-55A7-4123-8C6A-5B80D2FA73DE}"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400252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24C07B6-C2BD-4DCF-A9DC-80ADC01859B1}"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9695921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6803D64-9D34-41CB-A6F6-5649342614E5}" type="datetime1">
              <a:rPr lang="nl-NL" smtClean="0"/>
              <a:t>10-1-2025</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127871160"/>
      </p:ext>
    </p:extLst>
  </p:cSld>
  <p:clrMapOvr>
    <a:masterClrMapping/>
  </p:clrMapOvr>
  <p:hf sldNum="0" hdr="0" ftr="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EE291F-CB40-4B83-A3C1-B20BAC88AE4C}" type="datetime1">
              <a:rPr lang="nl-NL" smtClean="0"/>
              <a:t>10-1-2025</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06099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E39A0-AA2A-484A-907D-A19B538A13ED}" type="datetime1">
              <a:rPr lang="nl-NL" smtClean="0"/>
              <a:t>10-1-2025</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7533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79677D-3029-4525-8235-228606CBCD6B}"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7598289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61A26AAF-6CD8-44C2-BCA4-62D5611CE608}" type="datetime1">
              <a:rPr lang="nl-NL" smtClean="0"/>
              <a:t>10-1-2025</a:t>
            </a:fld>
            <a:endParaRPr lang="nl-NL"/>
          </a:p>
        </p:txBody>
      </p:sp>
      <p:sp>
        <p:nvSpPr>
          <p:cNvPr id="6" name="Footer Placeholder 5"/>
          <p:cNvSpPr>
            <a:spLocks noGrp="1"/>
          </p:cNvSpPr>
          <p:nvPr>
            <p:ph type="ftr" sz="quarter" idx="11"/>
          </p:nvPr>
        </p:nvSpPr>
        <p:spPr>
          <a:xfrm>
            <a:off x="1141412" y="5883275"/>
            <a:ext cx="5105400" cy="365125"/>
          </a:xfrm>
        </p:spPr>
        <p:txBody>
          <a:bodyPr/>
          <a:lstStyle/>
          <a:p>
            <a:r>
              <a:rPr lang="en-US"/>
              <a:t>Mission possibleMission Possible</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8883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803D64-9D34-41CB-A6F6-5649342614E5}"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86620316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DB22AFB-662A-491B-BC45-02E830531256}"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81365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11935037"/>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877023"/>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916917171"/>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2723519821"/>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688287870"/>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96B13D-36E9-4482-A93B-F4C32187331B}"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842152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DBE5786-6DB4-4094-A4D7-9103A07A6C7F}"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449617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70267995-72B9-401F-A5F4-47622FB4EE0D}" type="datetime1">
              <a:rPr lang="nl-NL" smtClean="0"/>
              <a:t>10-1-2025</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56399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154D9B-FDC6-4A50-B5C5-B38465F79DB8}" type="datetime1">
              <a:rPr lang="nl-NL" smtClean="0"/>
              <a:t>10-1-2025</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84323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911E28-6EC9-4CC7-8722-DEC25FE6B592}" type="datetime1">
              <a:rPr lang="nl-NL" smtClean="0"/>
              <a:t>10-1-2025</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904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269E4-93CC-4D60-A0BD-1A41E0953A71}" type="datetime1">
              <a:rPr lang="nl-NL" smtClean="0"/>
              <a:t>10-1-2025</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832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6803D64-9D34-41CB-A6F6-5649342614E5}" type="datetime1">
              <a:rPr lang="nl-NL" smtClean="0"/>
              <a:t>10-1-2025</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200" i="1">
                <a:solidFill>
                  <a:schemeClr val="tx2"/>
                </a:solidFill>
                <a:latin typeface="Terminator Dark Fate" panose="02000500000000000000" pitchFamily="2" charset="0"/>
              </a:defRPr>
            </a:lvl1pPr>
          </a:lstStyle>
          <a:p>
            <a:r>
              <a:rPr lang="nl-NL"/>
              <a:t>Mission possibleMission Possible</a:t>
            </a:r>
            <a:endParaRPr lang="nl-NL"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637910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940" r:id="rId4"/>
    <p:sldLayoutId id="2147483939"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965" r:id="rId14"/>
  </p:sldLayoutIdLst>
  <p:hf sldNum="0" hdr="0" ftr="0"/>
  <p:txStyles>
    <p:titleStyle>
      <a:lvl1pPr algn="l" defTabSz="914400" rtl="0" eaLnBrk="1" latinLnBrk="0" hangingPunct="1">
        <a:lnSpc>
          <a:spcPct val="90000"/>
        </a:lnSpc>
        <a:spcBef>
          <a:spcPct val="0"/>
        </a:spcBef>
        <a:buNone/>
        <a:defRPr sz="54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9A156C-9956-9C06-1929-FE7D005E9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DC5DD6-ACCB-12A8-585A-C8D88EF62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DAEC56-2657-0384-AB99-03C29A08F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531D2-D87B-43CC-85D2-9D3EE5EEFD80}" type="datetime1">
              <a:rPr lang="nl-NL" smtClean="0"/>
              <a:t>10-1-2025</a:t>
            </a:fld>
            <a:endParaRPr lang="nl-NL"/>
          </a:p>
        </p:txBody>
      </p:sp>
      <p:sp>
        <p:nvSpPr>
          <p:cNvPr id="5" name="Tijdelijke aanduiding voor voettekst 4">
            <a:extLst>
              <a:ext uri="{FF2B5EF4-FFF2-40B4-BE49-F238E27FC236}">
                <a16:creationId xmlns:a16="http://schemas.microsoft.com/office/drawing/2014/main" id="{700B5DDA-D091-73EF-4D13-E971A843B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067E94D5-D1EB-842C-1E74-32EF0F01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6DBDA-9033-4572-9938-1180B2811EC4}" type="slidenum">
              <a:rPr lang="nl-NL" smtClean="0"/>
              <a:t>‹nr.›</a:t>
            </a:fld>
            <a:endParaRPr lang="nl-NL"/>
          </a:p>
        </p:txBody>
      </p:sp>
    </p:spTree>
    <p:extLst>
      <p:ext uri="{BB962C8B-B14F-4D97-AF65-F5344CB8AC3E}">
        <p14:creationId xmlns:p14="http://schemas.microsoft.com/office/powerpoint/2010/main" val="315357134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B37D8C-02C0-19E5-4AD2-CA66CEBA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6C7CD2-43DC-F6DC-295D-5BE559AD5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8AFB1A-6BB1-B718-FFEE-2849832B7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63EF2-7D11-4BA1-8171-343512253FCD}" type="datetime1">
              <a:rPr lang="nl-NL" smtClean="0"/>
              <a:t>10-1-2025</a:t>
            </a:fld>
            <a:endParaRPr lang="nl-NL"/>
          </a:p>
        </p:txBody>
      </p:sp>
      <p:sp>
        <p:nvSpPr>
          <p:cNvPr id="5" name="Tijdelijke aanduiding voor voettekst 4">
            <a:extLst>
              <a:ext uri="{FF2B5EF4-FFF2-40B4-BE49-F238E27FC236}">
                <a16:creationId xmlns:a16="http://schemas.microsoft.com/office/drawing/2014/main" id="{B1EA07D4-FD2A-F563-2CB4-F642A89CD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4A2D4217-9C0B-CEE5-02EC-677493A24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93E58-BB4A-4072-BD84-7389E307707A}" type="slidenum">
              <a:rPr lang="nl-NL" smtClean="0"/>
              <a:t>‹nr.›</a:t>
            </a:fld>
            <a:endParaRPr lang="nl-NL"/>
          </a:p>
        </p:txBody>
      </p:sp>
    </p:spTree>
    <p:extLst>
      <p:ext uri="{BB962C8B-B14F-4D97-AF65-F5344CB8AC3E}">
        <p14:creationId xmlns:p14="http://schemas.microsoft.com/office/powerpoint/2010/main" val="80138850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901" r:id="rId3"/>
    <p:sldLayoutId id="2147483902"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CD7A72-BD11-C42C-FD59-F4DA297DF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E00F24-7417-D5A1-7A24-4656A07B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812975-E19C-2DD0-0606-516E7AB08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7B03-C5AA-4988-9805-81ACF4E81C47}" type="datetime1">
              <a:rPr lang="nl-NL" smtClean="0"/>
              <a:t>10-1-2025</a:t>
            </a:fld>
            <a:endParaRPr lang="nl-NL"/>
          </a:p>
        </p:txBody>
      </p:sp>
      <p:sp>
        <p:nvSpPr>
          <p:cNvPr id="5" name="Tijdelijke aanduiding voor voettekst 4">
            <a:extLst>
              <a:ext uri="{FF2B5EF4-FFF2-40B4-BE49-F238E27FC236}">
                <a16:creationId xmlns:a16="http://schemas.microsoft.com/office/drawing/2014/main" id="{212000C8-57E8-7546-ACE9-0EFF03442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p>
        </p:txBody>
      </p:sp>
      <p:sp>
        <p:nvSpPr>
          <p:cNvPr id="6" name="Tijdelijke aanduiding voor dianummer 5">
            <a:extLst>
              <a:ext uri="{FF2B5EF4-FFF2-40B4-BE49-F238E27FC236}">
                <a16:creationId xmlns:a16="http://schemas.microsoft.com/office/drawing/2014/main" id="{49B2C595-0BDE-FCA2-7793-6665141C0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FB5B-536A-4405-B62B-A829FD6320B7}" type="slidenum">
              <a:rPr lang="nl-NL" smtClean="0"/>
              <a:t>‹nr.›</a:t>
            </a:fld>
            <a:endParaRPr lang="nl-NL"/>
          </a:p>
        </p:txBody>
      </p:sp>
    </p:spTree>
    <p:extLst>
      <p:ext uri="{BB962C8B-B14F-4D97-AF65-F5344CB8AC3E}">
        <p14:creationId xmlns:p14="http://schemas.microsoft.com/office/powerpoint/2010/main" val="52448911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803D64-9D34-41CB-A6F6-5649342614E5}" type="datetime1">
              <a:rPr lang="nl-NL" smtClean="0"/>
              <a:t>10-1-2025</a:t>
            </a:fld>
            <a:endParaRPr lang="nl-N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nl-NL"/>
              <a:t>Mission possibleMission Possible</a:t>
            </a:r>
            <a:endParaRPr lang="nl-NL"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1611654696"/>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023" r:id="rId18"/>
  </p:sldLayoutIdLst>
  <p:hf sldNum="0"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10.jpe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youtube.com/watch?v=LWgxn8gpeOM&amp;t=20s" TargetMode="Externa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2D7C6A4-B32F-24C6-1448-9E72DE68973F}"/>
              </a:ext>
            </a:extLst>
          </p:cNvPr>
          <p:cNvSpPr>
            <a:spLocks noGrp="1"/>
          </p:cNvSpPr>
          <p:nvPr>
            <p:ph type="dt" sz="half" idx="10"/>
          </p:nvPr>
        </p:nvSpPr>
        <p:spPr/>
        <p:txBody>
          <a:bodyPr/>
          <a:lstStyle/>
          <a:p>
            <a:fld id="{E3DCE727-AD8F-4242-9393-41E3381A988D}" type="datetime1">
              <a:rPr lang="nl-NL" smtClean="0"/>
              <a:t>10-1-2025</a:t>
            </a:fld>
            <a:endParaRPr lang="nl-NL"/>
          </a:p>
        </p:txBody>
      </p:sp>
      <p:pic>
        <p:nvPicPr>
          <p:cNvPr id="10" name="Afbeelding 9" descr="Afbeelding met schermopname, zwart, donker&#10;&#10;Automatisch gegenereerde beschrijving">
            <a:extLst>
              <a:ext uri="{FF2B5EF4-FFF2-40B4-BE49-F238E27FC236}">
                <a16:creationId xmlns:a16="http://schemas.microsoft.com/office/drawing/2014/main" id="{604479C8-565C-ABF1-1EC6-947F4770CD5B}"/>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Afbeelding 11">
            <a:extLst>
              <a:ext uri="{FF2B5EF4-FFF2-40B4-BE49-F238E27FC236}">
                <a16:creationId xmlns:a16="http://schemas.microsoft.com/office/drawing/2014/main" id="{DA645A79-AE1D-C39D-3AFA-4D816A393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83856" y="2371475"/>
            <a:ext cx="6224288" cy="2115048"/>
          </a:xfrm>
          <a:prstGeom prst="rect">
            <a:avLst/>
          </a:prstGeom>
        </p:spPr>
      </p:pic>
    </p:spTree>
    <p:extLst>
      <p:ext uri="{BB962C8B-B14F-4D97-AF65-F5344CB8AC3E}">
        <p14:creationId xmlns:p14="http://schemas.microsoft.com/office/powerpoint/2010/main" val="192073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pic>
        <p:nvPicPr>
          <p:cNvPr id="8" name="Afbeelding 7" descr="Werk doelgericht aan je relatie en kies geluk | Joyce Busch">
            <a:extLst>
              <a:ext uri="{FF2B5EF4-FFF2-40B4-BE49-F238E27FC236}">
                <a16:creationId xmlns:a16="http://schemas.microsoft.com/office/drawing/2014/main" id="{E241FE77-56EA-FE09-D2D9-39E285E8C1D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148" y="1106410"/>
            <a:ext cx="10463704" cy="4645179"/>
          </a:xfrm>
          <a:prstGeom prst="rect">
            <a:avLst/>
          </a:prstGeom>
          <a:noFill/>
          <a:ln>
            <a:noFill/>
          </a:ln>
        </p:spPr>
      </p:pic>
    </p:spTree>
    <p:extLst>
      <p:ext uri="{BB962C8B-B14F-4D97-AF65-F5344CB8AC3E}">
        <p14:creationId xmlns:p14="http://schemas.microsoft.com/office/powerpoint/2010/main" val="248468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6F13-E2CD-EEB9-5F48-C01FE0EDACB7}"/>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1CB2B439-F4CF-97CF-7122-115F1412935E}"/>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9FC8FC7C-036D-2D99-DDD8-283B5DA64F68}"/>
              </a:ext>
            </a:extLst>
          </p:cNvPr>
          <p:cNvSpPr>
            <a:spLocks noGrp="1"/>
          </p:cNvSpPr>
          <p:nvPr>
            <p:ph type="title"/>
          </p:nvPr>
        </p:nvSpPr>
        <p:spPr/>
        <p:txBody>
          <a:bodyPr/>
          <a:lstStyle/>
          <a:p>
            <a:r>
              <a:rPr lang="nl-NL" dirty="0">
                <a:latin typeface="Racing Sans One" panose="02000000000000000000" pitchFamily="2" charset="0"/>
              </a:rPr>
              <a:t>STARR reflectie</a:t>
            </a:r>
          </a:p>
        </p:txBody>
      </p:sp>
      <p:sp>
        <p:nvSpPr>
          <p:cNvPr id="4" name="Tijdelijke aanduiding voor datum 3">
            <a:extLst>
              <a:ext uri="{FF2B5EF4-FFF2-40B4-BE49-F238E27FC236}">
                <a16:creationId xmlns:a16="http://schemas.microsoft.com/office/drawing/2014/main" id="{A4FD5384-18E2-76A5-38EE-3CBC70C6E88A}"/>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CDF3AEFF-D585-1BE7-0E66-814F6B97028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4823C388-3106-FA8A-8486-6524B7BE41AD}"/>
              </a:ext>
            </a:extLst>
          </p:cNvPr>
          <p:cNvSpPr>
            <a:spLocks noGrp="1"/>
          </p:cNvSpPr>
          <p:nvPr>
            <p:ph idx="1"/>
          </p:nvPr>
        </p:nvSpPr>
        <p:spPr>
          <a:xfrm>
            <a:off x="1141413" y="2666999"/>
            <a:ext cx="9905998" cy="1795273"/>
          </a:xfrm>
        </p:spPr>
        <p:txBody>
          <a:bodyPr/>
          <a:lstStyle/>
          <a:p>
            <a:pPr>
              <a:buBlip>
                <a:blip r:embed="rId6"/>
              </a:buBlip>
            </a:pPr>
            <a:r>
              <a:rPr lang="nl-NL" dirty="0">
                <a:latin typeface="Abadi" panose="020B0604020104020204" pitchFamily="34" charset="0"/>
              </a:rPr>
              <a:t>Buig de negatieve uitspraken om in positieve uitspraken</a:t>
            </a:r>
          </a:p>
          <a:p>
            <a:pPr>
              <a:buBlip>
                <a:blip r:embed="rId6"/>
              </a:buBlip>
            </a:pPr>
            <a:r>
              <a:rPr lang="nl-NL" dirty="0">
                <a:latin typeface="Abadi" panose="020B0604020104020204" pitchFamily="34" charset="0"/>
              </a:rPr>
              <a:t>Werk samen met je buddy</a:t>
            </a:r>
          </a:p>
          <a:p>
            <a:pPr>
              <a:buBlip>
                <a:blip r:embed="rId6"/>
              </a:buBlip>
            </a:pPr>
            <a:r>
              <a:rPr lang="nl-NL" dirty="0">
                <a:latin typeface="Abadi" panose="020B0604020104020204" pitchFamily="34" charset="0"/>
              </a:rPr>
              <a:t>Schrijf de positieve variant in je werkboek</a:t>
            </a:r>
          </a:p>
          <a:p>
            <a:pPr>
              <a:buBlip>
                <a:blip r:embed="rId6"/>
              </a:buBlip>
            </a:pPr>
            <a:r>
              <a:rPr lang="nl-NL" dirty="0">
                <a:latin typeface="Abadi" panose="020B0604020104020204" pitchFamily="34" charset="0"/>
              </a:rPr>
              <a:t>Geef antwoord op de drie vragen op blz. 76</a:t>
            </a:r>
          </a:p>
        </p:txBody>
      </p:sp>
    </p:spTree>
    <p:extLst>
      <p:ext uri="{BB962C8B-B14F-4D97-AF65-F5344CB8AC3E}">
        <p14:creationId xmlns:p14="http://schemas.microsoft.com/office/powerpoint/2010/main" val="282759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7EA75-CA3C-F4FA-A31B-FC45D55CEA65}"/>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FCCDFC58-06B4-7DF9-08D7-58DC3CF8891C}"/>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F5ACD248-4461-2398-EBD6-483D8A7BA6AF}"/>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01299FA2-988B-6349-CC2A-E327691A34A4}"/>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B783CC39-9612-5F0E-0036-556DD82C2F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E7D5D6E8-375D-209B-894E-F7CFD91C000A}"/>
              </a:ext>
            </a:extLst>
          </p:cNvPr>
          <p:cNvSpPr>
            <a:spLocks noGrp="1"/>
          </p:cNvSpPr>
          <p:nvPr>
            <p:ph idx="1"/>
          </p:nvPr>
        </p:nvSpPr>
        <p:spPr>
          <a:xfrm>
            <a:off x="1141413" y="2666999"/>
            <a:ext cx="9905998" cy="1676401"/>
          </a:xfrm>
        </p:spPr>
        <p:txBody>
          <a:bodyPr>
            <a:normAutofit/>
          </a:bodyPr>
          <a:lstStyle/>
          <a:p>
            <a:pPr>
              <a:buBlip>
                <a:blip r:embed="rId6"/>
              </a:buBlip>
            </a:pPr>
            <a:r>
              <a:rPr lang="nl-NL" dirty="0">
                <a:latin typeface="Abadi" panose="020B0604020104020204" pitchFamily="34" charset="0"/>
              </a:rPr>
              <a:t>Je begrijpt wat tegenslagen zijn</a:t>
            </a:r>
          </a:p>
          <a:p>
            <a:pPr>
              <a:buBlip>
                <a:blip r:embed="rId6"/>
              </a:buBlip>
            </a:pPr>
            <a:r>
              <a:rPr lang="nl-NL" dirty="0">
                <a:latin typeface="Abadi" panose="020B0604020104020204" pitchFamily="34" charset="0"/>
              </a:rPr>
              <a:t>Je kan de begrippen incasseringsvermogen, relativeringsvermogen en mentale veerkracht omschrijven</a:t>
            </a:r>
          </a:p>
          <a:p>
            <a:pPr>
              <a:buBlip>
                <a:blip r:embed="rId6"/>
              </a:buBlip>
            </a:pPr>
            <a:r>
              <a:rPr lang="nl-NL" dirty="0">
                <a:latin typeface="Abadi" panose="020B0604020104020204" pitchFamily="34" charset="0"/>
              </a:rPr>
              <a:t>Je kan een STARR reflectie maken</a:t>
            </a:r>
          </a:p>
        </p:txBody>
      </p:sp>
    </p:spTree>
    <p:extLst>
      <p:ext uri="{BB962C8B-B14F-4D97-AF65-F5344CB8AC3E}">
        <p14:creationId xmlns:p14="http://schemas.microsoft.com/office/powerpoint/2010/main" val="112017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Evaluatie en reflectie</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676402"/>
          </a:xfrm>
        </p:spPr>
        <p:txBody>
          <a:bodyPr>
            <a:normAutofit/>
          </a:bodyPr>
          <a:lstStyle/>
          <a:p>
            <a:pPr>
              <a:buBlip>
                <a:blip r:embed="rId6"/>
              </a:buBlip>
            </a:pPr>
            <a:r>
              <a:rPr lang="nl-NL" dirty="0">
                <a:latin typeface="Abadi" panose="020B0604020104020204" pitchFamily="34" charset="0"/>
              </a:rPr>
              <a:t>Wat heb je geleerd over mentale weerbaarheid en veerkracht?</a:t>
            </a:r>
          </a:p>
          <a:p>
            <a:pPr>
              <a:buBlip>
                <a:blip r:embed="rId6"/>
              </a:buBlip>
            </a:pPr>
            <a:r>
              <a:rPr lang="nl-NL" dirty="0">
                <a:latin typeface="Abadi" panose="020B0604020104020204" pitchFamily="34" charset="0"/>
              </a:rPr>
              <a:t>Wat neem je mee uit deze les?</a:t>
            </a:r>
          </a:p>
        </p:txBody>
      </p:sp>
    </p:spTree>
    <p:extLst>
      <p:ext uri="{BB962C8B-B14F-4D97-AF65-F5344CB8AC3E}">
        <p14:creationId xmlns:p14="http://schemas.microsoft.com/office/powerpoint/2010/main" val="253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Einde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355614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ts, tekening, kunst, illustratie&#10;&#10;Automatisch gegenereerde beschrijving">
            <a:extLst>
              <a:ext uri="{FF2B5EF4-FFF2-40B4-BE49-F238E27FC236}">
                <a16:creationId xmlns:a16="http://schemas.microsoft.com/office/drawing/2014/main" id="{2FC99C02-41C3-3FC9-9718-30F9EBD58739}"/>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C17CD5DD-8502-2D24-2514-CE3776D7E09F}"/>
              </a:ext>
            </a:extLst>
          </p:cNvPr>
          <p:cNvSpPr>
            <a:spLocks noGrp="1"/>
          </p:cNvSpPr>
          <p:nvPr>
            <p:ph type="ctrTitle"/>
          </p:nvPr>
        </p:nvSpPr>
        <p:spPr/>
        <p:txBody>
          <a:bodyPr>
            <a:normAutofit/>
          </a:bodyPr>
          <a:lstStyle/>
          <a:p>
            <a:pPr algn="l"/>
            <a:r>
              <a:rPr lang="nl-NL" sz="4400" dirty="0">
                <a:effectLst>
                  <a:glow rad="38100">
                    <a:schemeClr val="bg1">
                      <a:lumMod val="65000"/>
                      <a:lumOff val="35000"/>
                      <a:alpha val="50000"/>
                    </a:schemeClr>
                  </a:glow>
                </a:effectLst>
                <a:latin typeface="Racing Sans One" panose="02000000000000000000" pitchFamily="2" charset="0"/>
              </a:rPr>
              <a:t>Omgaan met tegenslagen</a:t>
            </a:r>
          </a:p>
        </p:txBody>
      </p:sp>
      <p:sp>
        <p:nvSpPr>
          <p:cNvPr id="3" name="Ondertitel 2">
            <a:extLst>
              <a:ext uri="{FF2B5EF4-FFF2-40B4-BE49-F238E27FC236}">
                <a16:creationId xmlns:a16="http://schemas.microsoft.com/office/drawing/2014/main" id="{3D7EAF69-0630-2DD6-580C-03074D423B54}"/>
              </a:ext>
            </a:extLst>
          </p:cNvPr>
          <p:cNvSpPr>
            <a:spLocks noGrp="1"/>
          </p:cNvSpPr>
          <p:nvPr>
            <p:ph type="subTitle" idx="1"/>
          </p:nvPr>
        </p:nvSpPr>
        <p:spPr/>
        <p:txBody>
          <a:bodyPr/>
          <a:lstStyle/>
          <a:p>
            <a:pPr algn="l"/>
            <a:r>
              <a:rPr lang="nl-NL" dirty="0">
                <a:latin typeface="Racing Sans One" panose="02000000000000000000" pitchFamily="2" charset="0"/>
              </a:rPr>
              <a:t>Module 8</a:t>
            </a:r>
          </a:p>
        </p:txBody>
      </p:sp>
      <p:sp>
        <p:nvSpPr>
          <p:cNvPr id="4" name="Tijdelijke aanduiding voor datum 3">
            <a:extLst>
              <a:ext uri="{FF2B5EF4-FFF2-40B4-BE49-F238E27FC236}">
                <a16:creationId xmlns:a16="http://schemas.microsoft.com/office/drawing/2014/main" id="{CFC0683F-0825-3E9E-1403-A9CA4DD0DC2D}"/>
              </a:ext>
            </a:extLst>
          </p:cNvPr>
          <p:cNvSpPr>
            <a:spLocks noGrp="1"/>
          </p:cNvSpPr>
          <p:nvPr>
            <p:ph type="dt" sz="half" idx="10"/>
          </p:nvPr>
        </p:nvSpPr>
        <p:spPr/>
        <p:txBody>
          <a:bodyPr/>
          <a:lstStyle/>
          <a:p>
            <a:fld id="{037C3353-8770-4094-9584-C5739362F807}" type="datetime1">
              <a:rPr lang="nl-NL" smtClean="0"/>
              <a:t>10-1-2025</a:t>
            </a:fld>
            <a:endParaRPr lang="nl-NL" dirty="0"/>
          </a:p>
        </p:txBody>
      </p:sp>
    </p:spTree>
    <p:extLst>
      <p:ext uri="{BB962C8B-B14F-4D97-AF65-F5344CB8AC3E}">
        <p14:creationId xmlns:p14="http://schemas.microsoft.com/office/powerpoint/2010/main" val="23126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Doel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092201"/>
          </a:xfrm>
        </p:spPr>
        <p:txBody>
          <a:bodyPr>
            <a:normAutofit/>
          </a:bodyPr>
          <a:lstStyle/>
          <a:p>
            <a:pPr marL="0" indent="0">
              <a:buNone/>
            </a:pPr>
            <a:r>
              <a:rPr lang="nl-NL" sz="2800" dirty="0">
                <a:latin typeface="Abadi" panose="020B0604020104020204" pitchFamily="34" charset="0"/>
              </a:rPr>
              <a:t>Tips en tools krijgen over hoe je met tegenslagen om kunt gaan.</a:t>
            </a:r>
          </a:p>
        </p:txBody>
      </p:sp>
    </p:spTree>
    <p:extLst>
      <p:ext uri="{BB962C8B-B14F-4D97-AF65-F5344CB8AC3E}">
        <p14:creationId xmlns:p14="http://schemas.microsoft.com/office/powerpoint/2010/main" val="21868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676401"/>
          </a:xfrm>
        </p:spPr>
        <p:txBody>
          <a:bodyPr>
            <a:normAutofit/>
          </a:bodyPr>
          <a:lstStyle/>
          <a:p>
            <a:pPr>
              <a:buBlip>
                <a:blip r:embed="rId6"/>
              </a:buBlip>
            </a:pPr>
            <a:r>
              <a:rPr lang="nl-NL" dirty="0">
                <a:latin typeface="Abadi" panose="020B0604020104020204" pitchFamily="34" charset="0"/>
              </a:rPr>
              <a:t>Je begrijpt wat tegenslagen zijn</a:t>
            </a:r>
          </a:p>
          <a:p>
            <a:pPr>
              <a:buBlip>
                <a:blip r:embed="rId6"/>
              </a:buBlip>
            </a:pPr>
            <a:r>
              <a:rPr lang="nl-NL" dirty="0">
                <a:latin typeface="Abadi" panose="020B0604020104020204" pitchFamily="34" charset="0"/>
              </a:rPr>
              <a:t>Je kan de begrippen incasseringsvermogen, relativeringsvermogen en mentale veerkracht omschrijven</a:t>
            </a:r>
          </a:p>
          <a:p>
            <a:pPr>
              <a:buBlip>
                <a:blip r:embed="rId6"/>
              </a:buBlip>
            </a:pPr>
            <a:r>
              <a:rPr lang="nl-NL" dirty="0">
                <a:latin typeface="Abadi" panose="020B0604020104020204" pitchFamily="34" charset="0"/>
              </a:rPr>
              <a:t>Je kan een STARR reflectie maken</a:t>
            </a:r>
          </a:p>
        </p:txBody>
      </p:sp>
    </p:spTree>
    <p:extLst>
      <p:ext uri="{BB962C8B-B14F-4D97-AF65-F5344CB8AC3E}">
        <p14:creationId xmlns:p14="http://schemas.microsoft.com/office/powerpoint/2010/main" val="133277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Structuur </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270154"/>
            <a:ext cx="9905998" cy="2923903"/>
          </a:xfrm>
        </p:spPr>
        <p:txBody>
          <a:bodyPr>
            <a:normAutofit lnSpcReduction="10000"/>
          </a:bodyPr>
          <a:lstStyle/>
          <a:p>
            <a:pPr>
              <a:buBlip>
                <a:blip r:embed="rId6"/>
              </a:buBlip>
            </a:pPr>
            <a:r>
              <a:rPr lang="nl-NL" dirty="0">
                <a:latin typeface="Abadi" panose="020B0604020104020204" pitchFamily="34" charset="0"/>
              </a:rPr>
              <a:t>Informatie lezen uit het werkboek</a:t>
            </a:r>
          </a:p>
          <a:p>
            <a:pPr>
              <a:buBlip>
                <a:blip r:embed="rId6"/>
              </a:buBlip>
            </a:pPr>
            <a:r>
              <a:rPr lang="nl-NL" dirty="0">
                <a:latin typeface="Abadi" panose="020B0604020104020204" pitchFamily="34" charset="0"/>
              </a:rPr>
              <a:t>Reflectieopdracht over een recente tegenslag</a:t>
            </a:r>
          </a:p>
          <a:p>
            <a:pPr>
              <a:buBlip>
                <a:blip r:embed="rId6"/>
              </a:buBlip>
            </a:pPr>
            <a:r>
              <a:rPr lang="nl-NL" dirty="0">
                <a:latin typeface="Abadi" panose="020B0604020104020204" pitchFamily="34" charset="0"/>
              </a:rPr>
              <a:t>Samenwerkingsopdracht</a:t>
            </a:r>
          </a:p>
          <a:p>
            <a:pPr>
              <a:buBlip>
                <a:blip r:embed="rId6"/>
              </a:buBlip>
            </a:pPr>
            <a:r>
              <a:rPr lang="nl-NL" dirty="0">
                <a:latin typeface="Abadi" panose="020B0604020104020204" pitchFamily="34" charset="0"/>
              </a:rPr>
              <a:t>Starr reflectie maken</a:t>
            </a:r>
          </a:p>
          <a:p>
            <a:pPr>
              <a:buBlip>
                <a:blip r:embed="rId6"/>
              </a:buBlip>
            </a:pPr>
            <a:r>
              <a:rPr lang="nl-NL" dirty="0">
                <a:latin typeface="Abadi" panose="020B0604020104020204" pitchFamily="34" charset="0"/>
              </a:rPr>
              <a:t>Bespreken tips om met tegenslagen om te gaan</a:t>
            </a:r>
          </a:p>
          <a:p>
            <a:pPr>
              <a:buBlip>
                <a:blip r:embed="rId6"/>
              </a:buBlip>
            </a:pPr>
            <a:r>
              <a:rPr lang="nl-NL" dirty="0">
                <a:latin typeface="Abadi" panose="020B0604020104020204" pitchFamily="34" charset="0"/>
              </a:rPr>
              <a:t>Evaluatie</a:t>
            </a:r>
          </a:p>
          <a:p>
            <a:pPr>
              <a:buBlip>
                <a:blip r:embed="rId6"/>
              </a:buBlip>
            </a:pPr>
            <a:r>
              <a:rPr lang="nl-NL" dirty="0">
                <a:latin typeface="Abadi" panose="020B0604020104020204" pitchFamily="34" charset="0"/>
              </a:rPr>
              <a:t>± 90 min</a:t>
            </a:r>
          </a:p>
        </p:txBody>
      </p:sp>
    </p:spTree>
    <p:extLst>
      <p:ext uri="{BB962C8B-B14F-4D97-AF65-F5344CB8AC3E}">
        <p14:creationId xmlns:p14="http://schemas.microsoft.com/office/powerpoint/2010/main" val="313654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Hoe gaan special </a:t>
            </a:r>
            <a:r>
              <a:rPr lang="nl-NL" dirty="0" err="1">
                <a:latin typeface="Racing Sans One" panose="02000000000000000000" pitchFamily="2" charset="0"/>
              </a:rPr>
              <a:t>forces</a:t>
            </a:r>
            <a:r>
              <a:rPr lang="nl-NL" dirty="0">
                <a:latin typeface="Racing Sans One" panose="02000000000000000000" pitchFamily="2" charset="0"/>
              </a:rPr>
              <a:t> om met tegenslagen?</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58016C10-86FF-2043-CEAF-D2F6A3B33314}"/>
              </a:ext>
            </a:extLst>
          </p:cNvPr>
          <p:cNvSpPr>
            <a:spLocks noGrp="1"/>
          </p:cNvSpPr>
          <p:nvPr>
            <p:ph idx="1"/>
          </p:nvPr>
        </p:nvSpPr>
        <p:spPr>
          <a:xfrm>
            <a:off x="1141413" y="2270154"/>
            <a:ext cx="9905998" cy="2923903"/>
          </a:xfrm>
        </p:spPr>
        <p:txBody>
          <a:bodyPr>
            <a:normAutofit/>
          </a:bodyPr>
          <a:lstStyle/>
          <a:p>
            <a:pPr>
              <a:buBlip>
                <a:blip r:embed="rId6"/>
              </a:buBlip>
            </a:pPr>
            <a:r>
              <a:rPr lang="nl-NL" dirty="0">
                <a:latin typeface="Abadi" panose="020B0604020104020204" pitchFamily="34" charset="0"/>
                <a:hlinkClick r:id="rId7"/>
              </a:rPr>
              <a:t>Bekijk het filmpje van Sander Aarts</a:t>
            </a:r>
            <a:endParaRPr lang="nl-NL" dirty="0">
              <a:latin typeface="Abadi" panose="020B0604020104020204" pitchFamily="34" charset="0"/>
            </a:endParaRPr>
          </a:p>
        </p:txBody>
      </p:sp>
    </p:spTree>
    <p:extLst>
      <p:ext uri="{BB962C8B-B14F-4D97-AF65-F5344CB8AC3E}">
        <p14:creationId xmlns:p14="http://schemas.microsoft.com/office/powerpoint/2010/main" val="422798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8669E-60C2-E12B-A0DD-AE3499613806}"/>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1F54309A-8EF2-8940-16E6-F0488D76AD0D}"/>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CFF2686-F1C7-2555-C824-76A639BA584E}"/>
              </a:ext>
            </a:extLst>
          </p:cNvPr>
          <p:cNvSpPr>
            <a:spLocks noGrp="1"/>
          </p:cNvSpPr>
          <p:nvPr>
            <p:ph type="title"/>
          </p:nvPr>
        </p:nvSpPr>
        <p:spPr/>
        <p:txBody>
          <a:bodyPr/>
          <a:lstStyle/>
          <a:p>
            <a:r>
              <a:rPr lang="nl-NL" dirty="0">
                <a:latin typeface="Racing Sans One" panose="02000000000000000000" pitchFamily="2" charset="0"/>
              </a:rPr>
              <a:t>Info over tegenslagen</a:t>
            </a:r>
          </a:p>
        </p:txBody>
      </p:sp>
      <p:sp>
        <p:nvSpPr>
          <p:cNvPr id="4" name="Tijdelijke aanduiding voor datum 3">
            <a:extLst>
              <a:ext uri="{FF2B5EF4-FFF2-40B4-BE49-F238E27FC236}">
                <a16:creationId xmlns:a16="http://schemas.microsoft.com/office/drawing/2014/main" id="{0C5F4C9F-EA12-FC62-4A44-4B7B8BC79351}"/>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54D2B53B-79A7-E362-E621-C3579E1432F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7A5A74A0-90E2-3205-AD00-60DF378A49B1}"/>
              </a:ext>
            </a:extLst>
          </p:cNvPr>
          <p:cNvSpPr>
            <a:spLocks noGrp="1"/>
          </p:cNvSpPr>
          <p:nvPr>
            <p:ph idx="1"/>
          </p:nvPr>
        </p:nvSpPr>
        <p:spPr>
          <a:xfrm>
            <a:off x="1141413" y="2270154"/>
            <a:ext cx="9905998" cy="2923903"/>
          </a:xfrm>
        </p:spPr>
        <p:txBody>
          <a:bodyPr>
            <a:normAutofit/>
          </a:bodyPr>
          <a:lstStyle/>
          <a:p>
            <a:pPr>
              <a:buBlip>
                <a:blip r:embed="rId6"/>
              </a:buBlip>
            </a:pPr>
            <a:r>
              <a:rPr lang="nl-NL" dirty="0">
                <a:latin typeface="Abadi" panose="020B0604020104020204" pitchFamily="34" charset="0"/>
              </a:rPr>
              <a:t>Lees de info door uit het werkboek.</a:t>
            </a:r>
          </a:p>
        </p:txBody>
      </p:sp>
    </p:spTree>
    <p:extLst>
      <p:ext uri="{BB962C8B-B14F-4D97-AF65-F5344CB8AC3E}">
        <p14:creationId xmlns:p14="http://schemas.microsoft.com/office/powerpoint/2010/main" val="245325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reflectieopdracht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905000"/>
          </a:xfrm>
        </p:spPr>
        <p:txBody>
          <a:bodyPr>
            <a:normAutofit/>
          </a:bodyPr>
          <a:lstStyle/>
          <a:p>
            <a:pPr>
              <a:buBlip>
                <a:blip r:embed="rId6"/>
              </a:buBlip>
            </a:pPr>
            <a:r>
              <a:rPr lang="nl-NL" dirty="0">
                <a:latin typeface="Abadi" panose="020B0604020104020204" pitchFamily="34" charset="0"/>
              </a:rPr>
              <a:t>Omschrijf een recente tegenslag en schrijf dit in je werkboek</a:t>
            </a:r>
          </a:p>
          <a:p>
            <a:pPr>
              <a:buBlip>
                <a:blip r:embed="rId6"/>
              </a:buBlip>
            </a:pPr>
            <a:r>
              <a:rPr lang="nl-NL" dirty="0">
                <a:latin typeface="Abadi" panose="020B0604020104020204" pitchFamily="34" charset="0"/>
              </a:rPr>
              <a:t>Bespreek dit daarna met je buddy</a:t>
            </a:r>
          </a:p>
          <a:p>
            <a:pPr>
              <a:buBlip>
                <a:blip r:embed="rId6"/>
              </a:buBlip>
            </a:pPr>
            <a:r>
              <a:rPr lang="nl-NL" dirty="0">
                <a:latin typeface="Abadi" panose="020B0604020104020204" pitchFamily="34" charset="0"/>
              </a:rPr>
              <a:t>Gebruik de vragen tijdens het gesprek met je buddy</a:t>
            </a:r>
          </a:p>
          <a:p>
            <a:pPr>
              <a:buBlip>
                <a:blip r:embed="rId6"/>
              </a:buBlip>
            </a:pPr>
            <a:r>
              <a:rPr lang="nl-NL" dirty="0">
                <a:latin typeface="Abadi" panose="020B0604020104020204" pitchFamily="34" charset="0"/>
              </a:rPr>
              <a:t>10 min</a:t>
            </a:r>
          </a:p>
        </p:txBody>
      </p:sp>
    </p:spTree>
    <p:extLst>
      <p:ext uri="{BB962C8B-B14F-4D97-AF65-F5344CB8AC3E}">
        <p14:creationId xmlns:p14="http://schemas.microsoft.com/office/powerpoint/2010/main" val="220285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samenwerkingsopdracht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795273"/>
          </a:xfrm>
        </p:spPr>
        <p:txBody>
          <a:bodyPr/>
          <a:lstStyle/>
          <a:p>
            <a:pPr>
              <a:buBlip>
                <a:blip r:embed="rId6"/>
              </a:buBlip>
            </a:pPr>
            <a:r>
              <a:rPr lang="nl-NL" dirty="0">
                <a:latin typeface="Abadi" panose="020B0604020104020204" pitchFamily="34" charset="0"/>
              </a:rPr>
              <a:t>Buig de negatieve uitspraken om in positieve uitspraken</a:t>
            </a:r>
          </a:p>
          <a:p>
            <a:pPr>
              <a:buBlip>
                <a:blip r:embed="rId6"/>
              </a:buBlip>
            </a:pPr>
            <a:r>
              <a:rPr lang="nl-NL" dirty="0">
                <a:latin typeface="Abadi" panose="020B0604020104020204" pitchFamily="34" charset="0"/>
              </a:rPr>
              <a:t>Werk samen met je buddy</a:t>
            </a:r>
          </a:p>
          <a:p>
            <a:pPr>
              <a:buBlip>
                <a:blip r:embed="rId6"/>
              </a:buBlip>
            </a:pPr>
            <a:r>
              <a:rPr lang="nl-NL" dirty="0">
                <a:latin typeface="Abadi" panose="020B0604020104020204" pitchFamily="34" charset="0"/>
              </a:rPr>
              <a:t>Schrijf de positieve variant in je werkboek</a:t>
            </a:r>
          </a:p>
          <a:p>
            <a:pPr>
              <a:buBlip>
                <a:blip r:embed="rId6"/>
              </a:buBlip>
            </a:pPr>
            <a:r>
              <a:rPr lang="nl-NL" dirty="0">
                <a:latin typeface="Abadi" panose="020B0604020104020204" pitchFamily="34" charset="0"/>
              </a:rPr>
              <a:t>Geef antwoord op de drie vragen op blz. 76</a:t>
            </a:r>
          </a:p>
        </p:txBody>
      </p:sp>
    </p:spTree>
    <p:extLst>
      <p:ext uri="{BB962C8B-B14F-4D97-AF65-F5344CB8AC3E}">
        <p14:creationId xmlns:p14="http://schemas.microsoft.com/office/powerpoint/2010/main" val="3299883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uttype">
  <a:themeElements>
    <a:clrScheme name="Aangepast 3">
      <a:dk1>
        <a:sysClr val="windowText" lastClr="000000"/>
      </a:dk1>
      <a:lt1>
        <a:sysClr val="window" lastClr="FFFFFF"/>
      </a:lt1>
      <a:dk2>
        <a:srgbClr val="323232"/>
      </a:dk2>
      <a:lt2>
        <a:srgbClr val="C00000"/>
      </a:lt2>
      <a:accent1>
        <a:srgbClr val="C00000"/>
      </a:accent1>
      <a:accent2>
        <a:srgbClr val="C00000"/>
      </a:accent2>
      <a:accent3>
        <a:srgbClr val="C00000"/>
      </a:accent3>
      <a:accent4>
        <a:srgbClr val="FF4040"/>
      </a:accent4>
      <a:accent5>
        <a:srgbClr val="7F5F52"/>
      </a:accent5>
      <a:accent6>
        <a:srgbClr val="C00000"/>
      </a:accent6>
      <a:hlink>
        <a:srgbClr val="C00000"/>
      </a:hlink>
      <a:folHlink>
        <a:srgbClr val="B26B02"/>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aster">
  <a:themeElements>
    <a:clrScheme name="Raster">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aster">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ster">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1435</Words>
  <Application>Microsoft Office PowerPoint</Application>
  <PresentationFormat>Breedbeeld</PresentationFormat>
  <Paragraphs>164</Paragraphs>
  <Slides>14</Slides>
  <Notes>14</Notes>
  <HiddenSlides>0</HiddenSlides>
  <MMClips>0</MMClips>
  <ScaleCrop>false</ScaleCrop>
  <HeadingPairs>
    <vt:vector size="6" baseType="variant">
      <vt:variant>
        <vt:lpstr>Gebruikte lettertypen</vt:lpstr>
      </vt:variant>
      <vt:variant>
        <vt:i4>12</vt:i4>
      </vt:variant>
      <vt:variant>
        <vt:lpstr>Thema</vt:lpstr>
      </vt:variant>
      <vt:variant>
        <vt:i4>5</vt:i4>
      </vt:variant>
      <vt:variant>
        <vt:lpstr>Diatitels</vt:lpstr>
      </vt:variant>
      <vt:variant>
        <vt:i4>14</vt:i4>
      </vt:variant>
    </vt:vector>
  </HeadingPairs>
  <TitlesOfParts>
    <vt:vector size="31" baseType="lpstr">
      <vt:lpstr>Abadi</vt:lpstr>
      <vt:lpstr>Aptos</vt:lpstr>
      <vt:lpstr>Arial</vt:lpstr>
      <vt:lpstr>Calibri</vt:lpstr>
      <vt:lpstr>Calibri Light</vt:lpstr>
      <vt:lpstr>Century Gothic</vt:lpstr>
      <vt:lpstr>Racing Sans One</vt:lpstr>
      <vt:lpstr>Rockwell</vt:lpstr>
      <vt:lpstr>Rockwell Condensed</vt:lpstr>
      <vt:lpstr>Symbol</vt:lpstr>
      <vt:lpstr>Terminator Dark Fate</vt:lpstr>
      <vt:lpstr>Wingdings</vt:lpstr>
      <vt:lpstr>Houttype</vt:lpstr>
      <vt:lpstr>Aangepast ontwerp</vt:lpstr>
      <vt:lpstr>1_Aangepast ontwerp</vt:lpstr>
      <vt:lpstr>2_Aangepast ontwerp</vt:lpstr>
      <vt:lpstr>Raster</vt:lpstr>
      <vt:lpstr>PowerPoint-presentatie</vt:lpstr>
      <vt:lpstr>Omgaan met tegenslagen</vt:lpstr>
      <vt:lpstr>Doel van de les</vt:lpstr>
      <vt:lpstr>Resultaat van de les</vt:lpstr>
      <vt:lpstr>Structuur </vt:lpstr>
      <vt:lpstr>Hoe gaan special forces om met tegenslagen?</vt:lpstr>
      <vt:lpstr>Info over tegenslagen</vt:lpstr>
      <vt:lpstr>reflectieopdracht</vt:lpstr>
      <vt:lpstr>samenwerkingsopdracht</vt:lpstr>
      <vt:lpstr>PowerPoint-presentatie</vt:lpstr>
      <vt:lpstr>STARR reflectie</vt:lpstr>
      <vt:lpstr>Resultaat van de les</vt:lpstr>
      <vt:lpstr>Evaluatie en reflectie</vt:lpstr>
      <vt:lpstr>Einde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maar, wat als het lukt?</dc:title>
  <dc:creator>Kenny Haagsman</dc:creator>
  <cp:lastModifiedBy>Kenny Haagsman</cp:lastModifiedBy>
  <cp:revision>12</cp:revision>
  <dcterms:created xsi:type="dcterms:W3CDTF">2022-02-25T14:33:34Z</dcterms:created>
  <dcterms:modified xsi:type="dcterms:W3CDTF">2025-01-10T13:39:47Z</dcterms:modified>
</cp:coreProperties>
</file>