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953" r:id="rId2"/>
    <p:sldMasterId id="2147483889" r:id="rId3"/>
    <p:sldMasterId id="2147484025" r:id="rId4"/>
    <p:sldMasterId id="2147484180" r:id="rId5"/>
  </p:sldMasterIdLst>
  <p:notesMasterIdLst>
    <p:notesMasterId r:id="rId18"/>
  </p:notesMasterIdLst>
  <p:sldIdLst>
    <p:sldId id="415" r:id="rId6"/>
    <p:sldId id="423" r:id="rId7"/>
    <p:sldId id="424" r:id="rId8"/>
    <p:sldId id="427" r:id="rId9"/>
    <p:sldId id="428" r:id="rId10"/>
    <p:sldId id="426" r:id="rId11"/>
    <p:sldId id="425" r:id="rId12"/>
    <p:sldId id="429" r:id="rId13"/>
    <p:sldId id="430" r:id="rId14"/>
    <p:sldId id="431" r:id="rId15"/>
    <p:sldId id="432" r:id="rId16"/>
    <p:sldId id="433" r:id="rId17"/>
  </p:sldIdLst>
  <p:sldSz cx="12192000" cy="6858000"/>
  <p:notesSz cx="3200400" cy="5029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F21"/>
    <a:srgbClr val="DBF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E7236-6A8A-47B9-A113-3AF6C09FA691}" v="3" dt="2024-11-29T09:54:00.5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989" autoAdjust="0"/>
  </p:normalViewPr>
  <p:slideViewPr>
    <p:cSldViewPr snapToGrid="0">
      <p:cViewPr varScale="1">
        <p:scale>
          <a:sx n="73" d="100"/>
          <a:sy n="73" d="100"/>
        </p:scale>
        <p:origin x="2034" y="6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y Haagsman" userId="18b45eb58e870d47" providerId="LiveId" clId="{C3BAFFC2-D81B-4744-A4A8-6E05398111EA}"/>
    <pc:docChg chg="custSel modSld">
      <pc:chgData name="Kenny Haagsman" userId="18b45eb58e870d47" providerId="LiveId" clId="{C3BAFFC2-D81B-4744-A4A8-6E05398111EA}" dt="2024-09-23T12:12:50.917" v="1197" actId="20577"/>
      <pc:docMkLst>
        <pc:docMk/>
      </pc:docMkLst>
      <pc:sldChg chg="modNotesTx">
        <pc:chgData name="Kenny Haagsman" userId="18b45eb58e870d47" providerId="LiveId" clId="{C3BAFFC2-D81B-4744-A4A8-6E05398111EA}" dt="2024-09-23T12:09:16.134" v="1035" actId="20577"/>
        <pc:sldMkLst>
          <pc:docMk/>
          <pc:sldMk cId="1920735188" sldId="415"/>
        </pc:sldMkLst>
      </pc:sldChg>
      <pc:sldChg chg="modNotesTx">
        <pc:chgData name="Kenny Haagsman" userId="18b45eb58e870d47" providerId="LiveId" clId="{C3BAFFC2-D81B-4744-A4A8-6E05398111EA}" dt="2024-09-23T12:07:35.305" v="918"/>
        <pc:sldMkLst>
          <pc:docMk/>
          <pc:sldMk cId="2312648458" sldId="423"/>
        </pc:sldMkLst>
      </pc:sldChg>
      <pc:sldChg chg="modNotesTx">
        <pc:chgData name="Kenny Haagsman" userId="18b45eb58e870d47" providerId="LiveId" clId="{C3BAFFC2-D81B-4744-A4A8-6E05398111EA}" dt="2024-09-23T12:00:27.792" v="449" actId="113"/>
        <pc:sldMkLst>
          <pc:docMk/>
          <pc:sldMk cId="2186858518" sldId="424"/>
        </pc:sldMkLst>
      </pc:sldChg>
      <pc:sldChg chg="modSp mod modNotesTx">
        <pc:chgData name="Kenny Haagsman" userId="18b45eb58e870d47" providerId="LiveId" clId="{C3BAFFC2-D81B-4744-A4A8-6E05398111EA}" dt="2024-09-23T12:11:25.939" v="1060" actId="20577"/>
        <pc:sldMkLst>
          <pc:docMk/>
          <pc:sldMk cId="2202857766" sldId="425"/>
        </pc:sldMkLst>
        <pc:spChg chg="mod">
          <ac:chgData name="Kenny Haagsman" userId="18b45eb58e870d47" providerId="LiveId" clId="{C3BAFFC2-D81B-4744-A4A8-6E05398111EA}" dt="2024-09-23T12:11:20.781" v="1058" actId="27636"/>
          <ac:spMkLst>
            <pc:docMk/>
            <pc:sldMk cId="2202857766" sldId="425"/>
            <ac:spMk id="5" creationId="{28AF1D72-7AB6-A5CA-F892-E3635442E589}"/>
          </ac:spMkLst>
        </pc:spChg>
      </pc:sldChg>
      <pc:sldChg chg="modNotesTx">
        <pc:chgData name="Kenny Haagsman" userId="18b45eb58e870d47" providerId="LiveId" clId="{C3BAFFC2-D81B-4744-A4A8-6E05398111EA}" dt="2024-09-23T12:01:25.286" v="513" actId="20577"/>
        <pc:sldMkLst>
          <pc:docMk/>
          <pc:sldMk cId="4227985936" sldId="426"/>
        </pc:sldMkLst>
      </pc:sldChg>
      <pc:sldChg chg="modNotesTx">
        <pc:chgData name="Kenny Haagsman" userId="18b45eb58e870d47" providerId="LiveId" clId="{C3BAFFC2-D81B-4744-A4A8-6E05398111EA}" dt="2024-09-23T12:00:44.557" v="469" actId="113"/>
        <pc:sldMkLst>
          <pc:docMk/>
          <pc:sldMk cId="1332771373" sldId="427"/>
        </pc:sldMkLst>
      </pc:sldChg>
      <pc:sldChg chg="modSp mod modNotesTx">
        <pc:chgData name="Kenny Haagsman" userId="18b45eb58e870d47" providerId="LiveId" clId="{C3BAFFC2-D81B-4744-A4A8-6E05398111EA}" dt="2024-09-23T12:10:57.704" v="1039" actId="20577"/>
        <pc:sldMkLst>
          <pc:docMk/>
          <pc:sldMk cId="3136543020" sldId="428"/>
        </pc:sldMkLst>
        <pc:spChg chg="mod">
          <ac:chgData name="Kenny Haagsman" userId="18b45eb58e870d47" providerId="LiveId" clId="{C3BAFFC2-D81B-4744-A4A8-6E05398111EA}" dt="2024-09-23T12:10:57.704" v="1039" actId="20577"/>
          <ac:spMkLst>
            <pc:docMk/>
            <pc:sldMk cId="3136543020" sldId="428"/>
            <ac:spMk id="5" creationId="{28AF1D72-7AB6-A5CA-F892-E3635442E589}"/>
          </ac:spMkLst>
        </pc:spChg>
      </pc:sldChg>
      <pc:sldChg chg="modNotesTx">
        <pc:chgData name="Kenny Haagsman" userId="18b45eb58e870d47" providerId="LiveId" clId="{C3BAFFC2-D81B-4744-A4A8-6E05398111EA}" dt="2024-09-23T12:12:33.649" v="1159" actId="20577"/>
        <pc:sldMkLst>
          <pc:docMk/>
          <pc:sldMk cId="3299883658" sldId="429"/>
        </pc:sldMkLst>
      </pc:sldChg>
      <pc:sldChg chg="modNotesTx">
        <pc:chgData name="Kenny Haagsman" userId="18b45eb58e870d47" providerId="LiveId" clId="{C3BAFFC2-D81B-4744-A4A8-6E05398111EA}" dt="2024-09-23T12:12:50.917" v="1197" actId="20577"/>
        <pc:sldMkLst>
          <pc:docMk/>
          <pc:sldMk cId="2484687719" sldId="430"/>
        </pc:sldMkLst>
      </pc:sldChg>
      <pc:sldChg chg="modNotesTx">
        <pc:chgData name="Kenny Haagsman" userId="18b45eb58e870d47" providerId="LiveId" clId="{C3BAFFC2-D81B-4744-A4A8-6E05398111EA}" dt="2024-09-23T12:11:46.293" v="1070" actId="20577"/>
        <pc:sldMkLst>
          <pc:docMk/>
          <pc:sldMk cId="534643672" sldId="431"/>
        </pc:sldMkLst>
      </pc:sldChg>
      <pc:sldChg chg="modNotesTx">
        <pc:chgData name="Kenny Haagsman" userId="18b45eb58e870d47" providerId="LiveId" clId="{C3BAFFC2-D81B-4744-A4A8-6E05398111EA}" dt="2024-09-23T12:11:55.491" v="1074" actId="20577"/>
        <pc:sldMkLst>
          <pc:docMk/>
          <pc:sldMk cId="2530067" sldId="432"/>
        </pc:sldMkLst>
      </pc:sldChg>
      <pc:sldChg chg="modNotesTx">
        <pc:chgData name="Kenny Haagsman" userId="18b45eb58e870d47" providerId="LiveId" clId="{C3BAFFC2-D81B-4744-A4A8-6E05398111EA}" dt="2024-09-23T12:12:00.149" v="1078" actId="20577"/>
        <pc:sldMkLst>
          <pc:docMk/>
          <pc:sldMk cId="3556145127" sldId="433"/>
        </pc:sldMkLst>
      </pc:sldChg>
    </pc:docChg>
  </pc:docChgLst>
  <pc:docChgLst>
    <pc:chgData name="Kenny Haagsman" userId="18b45eb58e870d47" providerId="LiveId" clId="{6C843CC5-7973-4399-B29C-082A02A6B8B0}"/>
    <pc:docChg chg="undo custSel modSld">
      <pc:chgData name="Kenny Haagsman" userId="18b45eb58e870d47" providerId="LiveId" clId="{6C843CC5-7973-4399-B29C-082A02A6B8B0}" dt="2024-09-25T11:55:27.564" v="29" actId="478"/>
      <pc:docMkLst>
        <pc:docMk/>
      </pc:docMkLst>
      <pc:sldChg chg="addSp delSp modSp mod">
        <pc:chgData name="Kenny Haagsman" userId="18b45eb58e870d47" providerId="LiveId" clId="{6C843CC5-7973-4399-B29C-082A02A6B8B0}" dt="2024-09-25T11:55:27.564" v="29" actId="478"/>
        <pc:sldMkLst>
          <pc:docMk/>
          <pc:sldMk cId="2312648458" sldId="423"/>
        </pc:sldMkLst>
        <pc:spChg chg="mod">
          <ac:chgData name="Kenny Haagsman" userId="18b45eb58e870d47" providerId="LiveId" clId="{6C843CC5-7973-4399-B29C-082A02A6B8B0}" dt="2024-09-25T11:54:47.651" v="25" actId="313"/>
          <ac:spMkLst>
            <pc:docMk/>
            <pc:sldMk cId="2312648458" sldId="423"/>
            <ac:spMk id="2" creationId="{C17CD5DD-8502-2D24-2514-CE3776D7E09F}"/>
          </ac:spMkLst>
        </pc:spChg>
        <pc:spChg chg="mod">
          <ac:chgData name="Kenny Haagsman" userId="18b45eb58e870d47" providerId="LiveId" clId="{6C843CC5-7973-4399-B29C-082A02A6B8B0}" dt="2024-09-25T11:54:50.501" v="27" actId="20577"/>
          <ac:spMkLst>
            <pc:docMk/>
            <pc:sldMk cId="2312648458" sldId="423"/>
            <ac:spMk id="3" creationId="{3D7EAF69-0630-2DD6-580C-03074D423B54}"/>
          </ac:spMkLst>
        </pc:spChg>
        <pc:spChg chg="add del">
          <ac:chgData name="Kenny Haagsman" userId="18b45eb58e870d47" providerId="LiveId" clId="{6C843CC5-7973-4399-B29C-082A02A6B8B0}" dt="2024-09-25T11:55:27.564" v="29" actId="478"/>
          <ac:spMkLst>
            <pc:docMk/>
            <pc:sldMk cId="2312648458" sldId="423"/>
            <ac:spMk id="4" creationId="{CFC0683F-0825-3E9E-1403-A9CA4DD0DC2D}"/>
          </ac:spMkLst>
        </pc:spChg>
        <pc:picChg chg="ord">
          <ac:chgData name="Kenny Haagsman" userId="18b45eb58e870d47" providerId="LiveId" clId="{6C843CC5-7973-4399-B29C-082A02A6B8B0}" dt="2024-09-25T11:54:25.033" v="0" actId="167"/>
          <ac:picMkLst>
            <pc:docMk/>
            <pc:sldMk cId="2312648458" sldId="423"/>
            <ac:picMk id="5" creationId="{2FC99C02-41C3-3FC9-9718-30F9EBD58739}"/>
          </ac:picMkLst>
        </pc:picChg>
      </pc:sldChg>
    </pc:docChg>
  </pc:docChgLst>
  <pc:docChgLst>
    <pc:chgData name="Kenny Haagsman" userId="18b45eb58e870d47" providerId="LiveId" clId="{92DE7236-6A8A-47B9-A113-3AF6C09FA691}"/>
    <pc:docChg chg="custSel modSld">
      <pc:chgData name="Kenny Haagsman" userId="18b45eb58e870d47" providerId="LiveId" clId="{92DE7236-6A8A-47B9-A113-3AF6C09FA691}" dt="2024-11-29T09:52:37.783" v="1090" actId="27636"/>
      <pc:docMkLst>
        <pc:docMk/>
      </pc:docMkLst>
      <pc:sldChg chg="modNotesTx">
        <pc:chgData name="Kenny Haagsman" userId="18b45eb58e870d47" providerId="LiveId" clId="{92DE7236-6A8A-47B9-A113-3AF6C09FA691}" dt="2024-11-29T09:33:59.542" v="36" actId="20577"/>
        <pc:sldMkLst>
          <pc:docMk/>
          <pc:sldMk cId="1920735188" sldId="415"/>
        </pc:sldMkLst>
      </pc:sldChg>
      <pc:sldChg chg="modNotesTx">
        <pc:chgData name="Kenny Haagsman" userId="18b45eb58e870d47" providerId="LiveId" clId="{92DE7236-6A8A-47B9-A113-3AF6C09FA691}" dt="2024-11-29T09:35:49.047" v="140"/>
        <pc:sldMkLst>
          <pc:docMk/>
          <pc:sldMk cId="2312648458" sldId="423"/>
        </pc:sldMkLst>
      </pc:sldChg>
      <pc:sldChg chg="modSp mod modNotesTx">
        <pc:chgData name="Kenny Haagsman" userId="18b45eb58e870d47" providerId="LiveId" clId="{92DE7236-6A8A-47B9-A113-3AF6C09FA691}" dt="2024-11-29T09:35:27.595" v="139" actId="20577"/>
        <pc:sldMkLst>
          <pc:docMk/>
          <pc:sldMk cId="2186858518" sldId="424"/>
        </pc:sldMkLst>
        <pc:spChg chg="mod">
          <ac:chgData name="Kenny Haagsman" userId="18b45eb58e870d47" providerId="LiveId" clId="{92DE7236-6A8A-47B9-A113-3AF6C09FA691}" dt="2024-11-29T09:35:09.732" v="137" actId="313"/>
          <ac:spMkLst>
            <pc:docMk/>
            <pc:sldMk cId="2186858518" sldId="424"/>
            <ac:spMk id="5" creationId="{28AF1D72-7AB6-A5CA-F892-E3635442E589}"/>
          </ac:spMkLst>
        </pc:spChg>
      </pc:sldChg>
      <pc:sldChg chg="modSp mod">
        <pc:chgData name="Kenny Haagsman" userId="18b45eb58e870d47" providerId="LiveId" clId="{92DE7236-6A8A-47B9-A113-3AF6C09FA691}" dt="2024-11-29T09:44:31.364" v="559" actId="20577"/>
        <pc:sldMkLst>
          <pc:docMk/>
          <pc:sldMk cId="2202857766" sldId="425"/>
        </pc:sldMkLst>
        <pc:spChg chg="mod">
          <ac:chgData name="Kenny Haagsman" userId="18b45eb58e870d47" providerId="LiveId" clId="{92DE7236-6A8A-47B9-A113-3AF6C09FA691}" dt="2024-11-29T09:44:19.539" v="521" actId="20577"/>
          <ac:spMkLst>
            <pc:docMk/>
            <pc:sldMk cId="2202857766" sldId="425"/>
            <ac:spMk id="2" creationId="{75A5FF6D-97B0-596E-02B3-A9453CD77224}"/>
          </ac:spMkLst>
        </pc:spChg>
        <pc:spChg chg="mod">
          <ac:chgData name="Kenny Haagsman" userId="18b45eb58e870d47" providerId="LiveId" clId="{92DE7236-6A8A-47B9-A113-3AF6C09FA691}" dt="2024-11-29T09:44:31.364" v="559" actId="20577"/>
          <ac:spMkLst>
            <pc:docMk/>
            <pc:sldMk cId="2202857766" sldId="425"/>
            <ac:spMk id="5" creationId="{28AF1D72-7AB6-A5CA-F892-E3635442E589}"/>
          </ac:spMkLst>
        </pc:spChg>
      </pc:sldChg>
      <pc:sldChg chg="modSp mod modNotesTx">
        <pc:chgData name="Kenny Haagsman" userId="18b45eb58e870d47" providerId="LiveId" clId="{92DE7236-6A8A-47B9-A113-3AF6C09FA691}" dt="2024-11-29T09:49:35.330" v="793" actId="113"/>
        <pc:sldMkLst>
          <pc:docMk/>
          <pc:sldMk cId="4227985936" sldId="426"/>
        </pc:sldMkLst>
        <pc:spChg chg="mod">
          <ac:chgData name="Kenny Haagsman" userId="18b45eb58e870d47" providerId="LiveId" clId="{92DE7236-6A8A-47B9-A113-3AF6C09FA691}" dt="2024-11-29T09:41:50.612" v="367" actId="20577"/>
          <ac:spMkLst>
            <pc:docMk/>
            <pc:sldMk cId="4227985936" sldId="426"/>
            <ac:spMk id="2" creationId="{75A5FF6D-97B0-596E-02B3-A9453CD77224}"/>
          </ac:spMkLst>
        </pc:spChg>
      </pc:sldChg>
      <pc:sldChg chg="modSp mod modNotesTx">
        <pc:chgData name="Kenny Haagsman" userId="18b45eb58e870d47" providerId="LiveId" clId="{92DE7236-6A8A-47B9-A113-3AF6C09FA691}" dt="2024-11-29T09:37:40.133" v="281" actId="20577"/>
        <pc:sldMkLst>
          <pc:docMk/>
          <pc:sldMk cId="1332771373" sldId="427"/>
        </pc:sldMkLst>
        <pc:spChg chg="mod">
          <ac:chgData name="Kenny Haagsman" userId="18b45eb58e870d47" providerId="LiveId" clId="{92DE7236-6A8A-47B9-A113-3AF6C09FA691}" dt="2024-11-29T09:36:56.885" v="280" actId="313"/>
          <ac:spMkLst>
            <pc:docMk/>
            <pc:sldMk cId="1332771373" sldId="427"/>
            <ac:spMk id="5" creationId="{28AF1D72-7AB6-A5CA-F892-E3635442E589}"/>
          </ac:spMkLst>
        </pc:spChg>
      </pc:sldChg>
      <pc:sldChg chg="modSp mod modNotesTx">
        <pc:chgData name="Kenny Haagsman" userId="18b45eb58e870d47" providerId="LiveId" clId="{92DE7236-6A8A-47B9-A113-3AF6C09FA691}" dt="2024-11-29T09:40:29.900" v="352" actId="20577"/>
        <pc:sldMkLst>
          <pc:docMk/>
          <pc:sldMk cId="3136543020" sldId="428"/>
        </pc:sldMkLst>
        <pc:spChg chg="mod">
          <ac:chgData name="Kenny Haagsman" userId="18b45eb58e870d47" providerId="LiveId" clId="{92DE7236-6A8A-47B9-A113-3AF6C09FA691}" dt="2024-11-29T09:40:29.900" v="352" actId="20577"/>
          <ac:spMkLst>
            <pc:docMk/>
            <pc:sldMk cId="3136543020" sldId="428"/>
            <ac:spMk id="5" creationId="{28AF1D72-7AB6-A5CA-F892-E3635442E589}"/>
          </ac:spMkLst>
        </pc:spChg>
      </pc:sldChg>
      <pc:sldChg chg="modSp mod modNotesTx">
        <pc:chgData name="Kenny Haagsman" userId="18b45eb58e870d47" providerId="LiveId" clId="{92DE7236-6A8A-47B9-A113-3AF6C09FA691}" dt="2024-11-29T09:50:00.686" v="809" actId="20577"/>
        <pc:sldMkLst>
          <pc:docMk/>
          <pc:sldMk cId="3299883658" sldId="429"/>
        </pc:sldMkLst>
        <pc:spChg chg="mod">
          <ac:chgData name="Kenny Haagsman" userId="18b45eb58e870d47" providerId="LiveId" clId="{92DE7236-6A8A-47B9-A113-3AF6C09FA691}" dt="2024-11-29T09:44:51.630" v="570" actId="20577"/>
          <ac:spMkLst>
            <pc:docMk/>
            <pc:sldMk cId="3299883658" sldId="429"/>
            <ac:spMk id="2" creationId="{75A5FF6D-97B0-596E-02B3-A9453CD77224}"/>
          </ac:spMkLst>
        </pc:spChg>
        <pc:spChg chg="mod">
          <ac:chgData name="Kenny Haagsman" userId="18b45eb58e870d47" providerId="LiveId" clId="{92DE7236-6A8A-47B9-A113-3AF6C09FA691}" dt="2024-11-29T09:46:52.564" v="612" actId="20577"/>
          <ac:spMkLst>
            <pc:docMk/>
            <pc:sldMk cId="3299883658" sldId="429"/>
            <ac:spMk id="5" creationId="{28AF1D72-7AB6-A5CA-F892-E3635442E589}"/>
          </ac:spMkLst>
        </pc:spChg>
      </pc:sldChg>
      <pc:sldChg chg="modSp mod modNotesTx">
        <pc:chgData name="Kenny Haagsman" userId="18b45eb58e870d47" providerId="LiveId" clId="{92DE7236-6A8A-47B9-A113-3AF6C09FA691}" dt="2024-11-29T09:50:23.303" v="829" actId="20577"/>
        <pc:sldMkLst>
          <pc:docMk/>
          <pc:sldMk cId="2484687719" sldId="430"/>
        </pc:sldMkLst>
        <pc:spChg chg="mod">
          <ac:chgData name="Kenny Haagsman" userId="18b45eb58e870d47" providerId="LiveId" clId="{92DE7236-6A8A-47B9-A113-3AF6C09FA691}" dt="2024-11-29T09:47:10.862" v="622" actId="20577"/>
          <ac:spMkLst>
            <pc:docMk/>
            <pc:sldMk cId="2484687719" sldId="430"/>
            <ac:spMk id="2" creationId="{75A5FF6D-97B0-596E-02B3-A9453CD77224}"/>
          </ac:spMkLst>
        </pc:spChg>
        <pc:spChg chg="mod">
          <ac:chgData name="Kenny Haagsman" userId="18b45eb58e870d47" providerId="LiveId" clId="{92DE7236-6A8A-47B9-A113-3AF6C09FA691}" dt="2024-11-29T09:47:51.157" v="722" actId="20577"/>
          <ac:spMkLst>
            <pc:docMk/>
            <pc:sldMk cId="2484687719" sldId="430"/>
            <ac:spMk id="5" creationId="{28AF1D72-7AB6-A5CA-F892-E3635442E589}"/>
          </ac:spMkLst>
        </pc:spChg>
      </pc:sldChg>
      <pc:sldChg chg="modNotesTx">
        <pc:chgData name="Kenny Haagsman" userId="18b45eb58e870d47" providerId="LiveId" clId="{92DE7236-6A8A-47B9-A113-3AF6C09FA691}" dt="2024-11-29T09:50:30.543" v="831" actId="20577"/>
        <pc:sldMkLst>
          <pc:docMk/>
          <pc:sldMk cId="534643672" sldId="431"/>
        </pc:sldMkLst>
      </pc:sldChg>
      <pc:sldChg chg="modSp mod modNotesTx">
        <pc:chgData name="Kenny Haagsman" userId="18b45eb58e870d47" providerId="LiveId" clId="{92DE7236-6A8A-47B9-A113-3AF6C09FA691}" dt="2024-11-29T09:52:37.783" v="1090" actId="27636"/>
        <pc:sldMkLst>
          <pc:docMk/>
          <pc:sldMk cId="2530067" sldId="432"/>
        </pc:sldMkLst>
        <pc:spChg chg="mod">
          <ac:chgData name="Kenny Haagsman" userId="18b45eb58e870d47" providerId="LiveId" clId="{92DE7236-6A8A-47B9-A113-3AF6C09FA691}" dt="2024-11-29T09:52:37.783" v="1090" actId="27636"/>
          <ac:spMkLst>
            <pc:docMk/>
            <pc:sldMk cId="2530067" sldId="432"/>
            <ac:spMk id="5" creationId="{28AF1D72-7AB6-A5CA-F892-E3635442E589}"/>
          </ac:spMkLst>
        </pc:spChg>
      </pc:sldChg>
      <pc:sldChg chg="modNotesTx">
        <pc:chgData name="Kenny Haagsman" userId="18b45eb58e870d47" providerId="LiveId" clId="{92DE7236-6A8A-47B9-A113-3AF6C09FA691}" dt="2024-11-29T09:50:51.353" v="853" actId="20577"/>
        <pc:sldMkLst>
          <pc:docMk/>
          <pc:sldMk cId="3556145127" sldId="4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1386840" cy="252333"/>
          </a:xfrm>
          <a:prstGeom prst="rect">
            <a:avLst/>
          </a:prstGeom>
        </p:spPr>
        <p:txBody>
          <a:bodyPr vert="horz" lIns="47018" tIns="23509" rIns="47018" bIns="23509" rtlCol="0"/>
          <a:lstStyle>
            <a:lvl1pPr algn="l">
              <a:defRPr sz="600"/>
            </a:lvl1pPr>
          </a:lstStyle>
          <a:p>
            <a:endParaRPr lang="nl-NL"/>
          </a:p>
        </p:txBody>
      </p:sp>
      <p:sp>
        <p:nvSpPr>
          <p:cNvPr id="3" name="Tijdelijke aanduiding voor datum 2"/>
          <p:cNvSpPr>
            <a:spLocks noGrp="1"/>
          </p:cNvSpPr>
          <p:nvPr>
            <p:ph type="dt" idx="1"/>
          </p:nvPr>
        </p:nvSpPr>
        <p:spPr>
          <a:xfrm>
            <a:off x="1812819" y="0"/>
            <a:ext cx="1386840" cy="252333"/>
          </a:xfrm>
          <a:prstGeom prst="rect">
            <a:avLst/>
          </a:prstGeom>
        </p:spPr>
        <p:txBody>
          <a:bodyPr vert="horz" lIns="47018" tIns="23509" rIns="47018" bIns="23509" rtlCol="0"/>
          <a:lstStyle>
            <a:lvl1pPr algn="r">
              <a:defRPr sz="600"/>
            </a:lvl1pPr>
          </a:lstStyle>
          <a:p>
            <a:fld id="{F09C1336-E5DE-46B1-A50E-A5926FD5C6C4}" type="datetimeFigureOut">
              <a:rPr lang="nl-NL" smtClean="0"/>
              <a:t>29-11-2024</a:t>
            </a:fld>
            <a:endParaRPr lang="nl-NL"/>
          </a:p>
        </p:txBody>
      </p:sp>
      <p:sp>
        <p:nvSpPr>
          <p:cNvPr id="4" name="Tijdelijke aanduiding voor dia-afbeelding 3"/>
          <p:cNvSpPr>
            <a:spLocks noGrp="1" noRot="1" noChangeAspect="1"/>
          </p:cNvSpPr>
          <p:nvPr>
            <p:ph type="sldImg" idx="2"/>
          </p:nvPr>
        </p:nvSpPr>
        <p:spPr>
          <a:xfrm>
            <a:off x="92075" y="628650"/>
            <a:ext cx="3016250" cy="1697038"/>
          </a:xfrm>
          <a:prstGeom prst="rect">
            <a:avLst/>
          </a:prstGeom>
          <a:noFill/>
          <a:ln w="12700">
            <a:solidFill>
              <a:prstClr val="black"/>
            </a:solidFill>
          </a:ln>
        </p:spPr>
        <p:txBody>
          <a:bodyPr vert="horz" lIns="47018" tIns="23509" rIns="47018" bIns="23509" rtlCol="0" anchor="ctr"/>
          <a:lstStyle/>
          <a:p>
            <a:endParaRPr lang="nl-NL"/>
          </a:p>
        </p:txBody>
      </p:sp>
      <p:sp>
        <p:nvSpPr>
          <p:cNvPr id="5" name="Tijdelijke aanduiding voor notities 4"/>
          <p:cNvSpPr>
            <a:spLocks noGrp="1"/>
          </p:cNvSpPr>
          <p:nvPr>
            <p:ph type="body" sz="quarter" idx="3"/>
          </p:nvPr>
        </p:nvSpPr>
        <p:spPr>
          <a:xfrm>
            <a:off x="320040" y="2420302"/>
            <a:ext cx="2560320" cy="1980248"/>
          </a:xfrm>
          <a:prstGeom prst="rect">
            <a:avLst/>
          </a:prstGeom>
        </p:spPr>
        <p:txBody>
          <a:bodyPr vert="horz" lIns="47018" tIns="23509" rIns="47018" bIns="2350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4776867"/>
            <a:ext cx="1386840" cy="252333"/>
          </a:xfrm>
          <a:prstGeom prst="rect">
            <a:avLst/>
          </a:prstGeom>
        </p:spPr>
        <p:txBody>
          <a:bodyPr vert="horz" lIns="47018" tIns="23509" rIns="47018" bIns="23509" rtlCol="0" anchor="b"/>
          <a:lstStyle>
            <a:lvl1pPr algn="l">
              <a:defRPr sz="600"/>
            </a:lvl1pPr>
          </a:lstStyle>
          <a:p>
            <a:endParaRPr lang="nl-NL"/>
          </a:p>
        </p:txBody>
      </p:sp>
      <p:sp>
        <p:nvSpPr>
          <p:cNvPr id="7" name="Tijdelijke aanduiding voor dianummer 6"/>
          <p:cNvSpPr>
            <a:spLocks noGrp="1"/>
          </p:cNvSpPr>
          <p:nvPr>
            <p:ph type="sldNum" sz="quarter" idx="5"/>
          </p:nvPr>
        </p:nvSpPr>
        <p:spPr>
          <a:xfrm>
            <a:off x="1812819" y="4776867"/>
            <a:ext cx="1386840" cy="252333"/>
          </a:xfrm>
          <a:prstGeom prst="rect">
            <a:avLst/>
          </a:prstGeom>
        </p:spPr>
        <p:txBody>
          <a:bodyPr vert="horz" lIns="47018" tIns="23509" rIns="47018" bIns="23509" rtlCol="0" anchor="b"/>
          <a:lstStyle>
            <a:lvl1pPr algn="r">
              <a:defRPr sz="600"/>
            </a:lvl1pPr>
          </a:lstStyle>
          <a:p>
            <a:fld id="{DE0247C9-9BEB-454C-8FB3-3EA463629412}" type="slidenum">
              <a:rPr lang="nl-NL" smtClean="0"/>
              <a:t>‹nr.›</a:t>
            </a:fld>
            <a:endParaRPr lang="nl-NL"/>
          </a:p>
        </p:txBody>
      </p:sp>
    </p:spTree>
    <p:extLst>
      <p:ext uri="{BB962C8B-B14F-4D97-AF65-F5344CB8AC3E}">
        <p14:creationId xmlns:p14="http://schemas.microsoft.com/office/powerpoint/2010/main" val="392647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Bijlage_1_Stresstest"/><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Voorbereidingen: Didactische analyse. (zie LSP)</a:t>
            </a:r>
          </a:p>
          <a:p>
            <a:r>
              <a:rPr lang="nl-NL" u="sng" dirty="0"/>
              <a:t>Opstelling klas</a:t>
            </a:r>
            <a:r>
              <a:rPr lang="nl-NL" u="none" dirty="0"/>
              <a:t>: </a:t>
            </a:r>
            <a:r>
              <a:rPr lang="nl-NL" dirty="0"/>
              <a:t>U-vorm cirkel. Creëren van een ‘wij’ gevoel.</a:t>
            </a:r>
          </a:p>
          <a:p>
            <a:r>
              <a:rPr lang="nl-NL" dirty="0"/>
              <a:t>Aanvangsniveau: 2 (1-5)</a:t>
            </a:r>
          </a:p>
          <a:p>
            <a:endParaRPr lang="nl-NL" dirty="0"/>
          </a:p>
          <a:p>
            <a:r>
              <a:rPr lang="nl-NL" u="sng" dirty="0"/>
              <a:t>Werkvormen</a:t>
            </a:r>
            <a:r>
              <a:rPr lang="nl-NL" dirty="0"/>
              <a:t>: onderwijsleergesprek, opdrachtvormen, discussievorm, evaluatie en reflectie</a:t>
            </a:r>
          </a:p>
          <a:p>
            <a:endParaRPr lang="nl-NL" dirty="0"/>
          </a:p>
          <a:p>
            <a:r>
              <a:rPr lang="nl-NL" u="sng" dirty="0"/>
              <a:t>Leeractiviteiten</a:t>
            </a:r>
            <a:r>
              <a:rPr lang="nl-NL" dirty="0"/>
              <a:t>: lezen, onderzoeken, praten, luisteren</a:t>
            </a:r>
          </a:p>
          <a:p>
            <a:endParaRPr lang="nl-NL" dirty="0"/>
          </a:p>
          <a:p>
            <a:r>
              <a:rPr lang="nl-NL" u="sng" dirty="0"/>
              <a:t>Onderwijsleermiddelen</a:t>
            </a:r>
            <a:r>
              <a:rPr lang="nl-NL" dirty="0"/>
              <a:t>:</a:t>
            </a:r>
          </a:p>
          <a:p>
            <a:r>
              <a:rPr lang="nl-NL" dirty="0"/>
              <a:t>Presentatie en laptop</a:t>
            </a:r>
          </a:p>
          <a:p>
            <a:r>
              <a:rPr lang="nl-NL" dirty="0"/>
              <a:t>Werkboek</a:t>
            </a:r>
          </a:p>
          <a:p>
            <a:r>
              <a:rPr lang="nl-NL" dirty="0"/>
              <a:t>Flipover of A5 papier</a:t>
            </a:r>
          </a:p>
          <a:p>
            <a:r>
              <a:rPr lang="nl-NL" dirty="0"/>
              <a:t>Post-its</a:t>
            </a:r>
          </a:p>
          <a:p>
            <a:r>
              <a:rPr lang="nl-NL" dirty="0"/>
              <a:t>Internetverbinding</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a:t>
            </a:fld>
            <a:endParaRPr lang="nl-NL"/>
          </a:p>
        </p:txBody>
      </p:sp>
    </p:spTree>
    <p:extLst>
      <p:ext uri="{BB962C8B-B14F-4D97-AF65-F5344CB8AC3E}">
        <p14:creationId xmlns:p14="http://schemas.microsoft.com/office/powerpoint/2010/main" val="211427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85 min)</a:t>
            </a:r>
          </a:p>
          <a:p>
            <a:r>
              <a:rPr lang="nl-NL" dirty="0"/>
              <a:t>Herhaal nog een keer het resultaat wat behaald moest worden.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10</a:t>
            </a:fld>
            <a:endParaRPr lang="nl-NL"/>
          </a:p>
        </p:txBody>
      </p:sp>
    </p:spTree>
    <p:extLst>
      <p:ext uri="{BB962C8B-B14F-4D97-AF65-F5344CB8AC3E}">
        <p14:creationId xmlns:p14="http://schemas.microsoft.com/office/powerpoint/2010/main" val="75810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spcAft>
                <a:spcPts val="800"/>
              </a:spcAft>
            </a:pPr>
            <a:r>
              <a:rPr lang="nl-NL" sz="1800" b="1" dirty="0">
                <a:effectLst/>
                <a:latin typeface="Aptos" panose="020B0004020202020204" pitchFamily="34" charset="0"/>
                <a:ea typeface="Times New Roman" panose="02020603050405020304" pitchFamily="18" charset="0"/>
                <a:cs typeface="Times New Roman" panose="02020603050405020304" pitchFamily="18" charset="0"/>
              </a:rPr>
              <a:t>(Totaal 100 min)</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Houd een kort samenvatting van de les en laat de leerlingen evalueren en reflecteren. Geef een reflectie opdracht mee uit het werkboek. (blz. 44)</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 </a:t>
            </a:r>
          </a:p>
          <a:p>
            <a:pPr algn="just">
              <a:lnSpc>
                <a:spcPct val="130000"/>
              </a:lnSpc>
              <a:spcAft>
                <a:spcPts val="800"/>
              </a:spcAft>
            </a:pPr>
            <a:r>
              <a:rPr lang="nl-NL" sz="1800" b="1" i="1" dirty="0">
                <a:effectLst/>
                <a:latin typeface="Aptos" panose="020B0004020202020204" pitchFamily="34" charset="0"/>
                <a:ea typeface="Times New Roman" panose="02020603050405020304" pitchFamily="18" charset="0"/>
                <a:cs typeface="Times New Roman" panose="02020603050405020304" pitchFamily="18" charset="0"/>
              </a:rPr>
              <a:t>Reflectieopdracht:</a:t>
            </a:r>
            <a:endParaRPr lang="nl-NL" sz="1800" b="1"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onderstaande vragen als leidraad:</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heb je geleerd over het onderwerp basis coping strategieën?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neem je mee uit deze les?</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vragen op blz. 44 uit het werkboek en laat de leerlingen dit opschrijven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Bespreek de reflectieopdracht nogmaals tijdens stressvolle situaties bij. Tijdens de voorbereiding op een toetsweek</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Voeg evt. eigen vragen toe</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Stel controle vragen over de onderwerpen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Geef evt. een opdracht mee om een actiepuntenlijst te maken en in te leveren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Benadruk positieve aspecten en benoem de goede werkhouding en inzet</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Sluit de les af met een tip en een top. Gebruik hiervoor post-its, flashcard, flipover papier etc.</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11</a:t>
            </a:fld>
            <a:endParaRPr lang="nl-NL"/>
          </a:p>
        </p:txBody>
      </p:sp>
    </p:spTree>
    <p:extLst>
      <p:ext uri="{BB962C8B-B14F-4D97-AF65-F5344CB8AC3E}">
        <p14:creationId xmlns:p14="http://schemas.microsoft.com/office/powerpoint/2010/main" val="15064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Afsluiting totaal 100 min (schatting)</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12</a:t>
            </a:fld>
            <a:endParaRPr lang="nl-NL"/>
          </a:p>
        </p:txBody>
      </p:sp>
    </p:spTree>
    <p:extLst>
      <p:ext uri="{BB962C8B-B14F-4D97-AF65-F5344CB8AC3E}">
        <p14:creationId xmlns:p14="http://schemas.microsoft.com/office/powerpoint/2010/main" val="23115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(5 min) Intro les:</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De leerling leert in deze module verschillende coping strategieën kennen en hoe deze toegepast kunnen worden om beter met stress en uitdagingen om te gaan. De leerling leert onderscheid te maken tussen effectieve en ineffectieve coping mechanismen. Door middel van testen, oefeningen en het bespreken van persoonlijke ervaringen met stress, ontwikkelt de leerling nieuwe, gezonde coping strategieën.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2</a:t>
            </a:fld>
            <a:endParaRPr lang="nl-NL"/>
          </a:p>
        </p:txBody>
      </p:sp>
    </p:spTree>
    <p:extLst>
      <p:ext uri="{BB962C8B-B14F-4D97-AF65-F5344CB8AC3E}">
        <p14:creationId xmlns:p14="http://schemas.microsoft.com/office/powerpoint/2010/main" val="256892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7 min) </a:t>
            </a:r>
          </a:p>
          <a:p>
            <a:r>
              <a:rPr lang="nl-NL" dirty="0"/>
              <a:t>Vertel het doel van de les. Het ontbreken van een doel zorgt voor onbegrip en/of geen urgentiebesef van de onderwerpen.</a:t>
            </a:r>
          </a:p>
          <a:p>
            <a:pPr algn="just">
              <a:lnSpc>
                <a:spcPct val="130000"/>
              </a:lnSpc>
              <a:spcAft>
                <a:spcPts val="800"/>
              </a:spcAft>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De leerling leert in deze module verschillende coping strategieën kennen en hoe deze toegepast kunnen worden om beter met stress en uitdagingen om te gaan. De leerling leert onderscheid te maken tussen effectieve en ineffectieve coping mechanismen. Door middel van testen, oefeningen en het bespreken van persoonlijke ervaringen met stress, ontwikkelt de leerling nieuwe, gezonde coping strategieën.</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3</a:t>
            </a:fld>
            <a:endParaRPr lang="nl-NL"/>
          </a:p>
        </p:txBody>
      </p:sp>
    </p:spTree>
    <p:extLst>
      <p:ext uri="{BB962C8B-B14F-4D97-AF65-F5344CB8AC3E}">
        <p14:creationId xmlns:p14="http://schemas.microsoft.com/office/powerpoint/2010/main" val="335566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10 min) </a:t>
            </a:r>
          </a:p>
          <a:p>
            <a:endParaRPr lang="nl-NL" dirty="0"/>
          </a:p>
          <a:p>
            <a:r>
              <a:rPr lang="nl-NL" dirty="0"/>
              <a:t>Het resultaat wordt altijd aan het begin van de les verteld zodat je weet wat je moet kennen of kunnen. Als je aan het eind van de les dit kan, dan heb je voor jezelf de leerdoelen behaald.</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4</a:t>
            </a:fld>
            <a:endParaRPr lang="nl-NL"/>
          </a:p>
        </p:txBody>
      </p:sp>
    </p:spTree>
    <p:extLst>
      <p:ext uri="{BB962C8B-B14F-4D97-AF65-F5344CB8AC3E}">
        <p14:creationId xmlns:p14="http://schemas.microsoft.com/office/powerpoint/2010/main" val="4485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12 min)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5</a:t>
            </a:fld>
            <a:endParaRPr lang="nl-NL"/>
          </a:p>
        </p:txBody>
      </p:sp>
    </p:spTree>
    <p:extLst>
      <p:ext uri="{BB962C8B-B14F-4D97-AF65-F5344CB8AC3E}">
        <p14:creationId xmlns:p14="http://schemas.microsoft.com/office/powerpoint/2010/main" val="98387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spcAft>
                <a:spcPts val="800"/>
              </a:spcAft>
            </a:pPr>
            <a:r>
              <a:rPr lang="nl-NL" sz="1800" b="1" dirty="0">
                <a:effectLst/>
                <a:latin typeface="Aptos" panose="020B0004020202020204" pitchFamily="34" charset="0"/>
                <a:ea typeface="Times New Roman" panose="02020603050405020304" pitchFamily="18" charset="0"/>
                <a:cs typeface="Times New Roman" panose="02020603050405020304" pitchFamily="18" charset="0"/>
              </a:rPr>
              <a:t>(Totaal 30 min)</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Stress is een natuurlijke reactie van het lichaam op uitdagende of bedreigende situaties. Het activeert het 'fight-flight-freeze'-mechanisme, waarbij hormonen zoals adrenaline vrijkomen om je alert en klaar voor actie te maken. Hoewel stress vaak als negatief wordt gezien, kan het ook positief zijn als je weet hoe je het kunt beheersen en gebruiken. Kortdurende stress kan je motivatie verhogen, je focus versterken en je prestaties verbeteren. Door stress te begrijpen, kun je leren het als een hulpmiddel te zien in plaats van een obstakel. Effectieve stressmanagementtechnieken, zoals ademhalingsoefeningen en mindfulness, kunnen je helpen om kalm te blijven en helder te denken.</a:t>
            </a:r>
          </a:p>
          <a:p>
            <a:pPr algn="just">
              <a:lnSpc>
                <a:spcPct val="130000"/>
              </a:lnSpc>
              <a:spcAft>
                <a:spcPts val="800"/>
              </a:spcAft>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Geef een korte uitleg over coping stijlen en strategieën. Gebruik hiervoor evt. de aangegeven bronnen.</a:t>
            </a:r>
          </a:p>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Opdrachtvorm:</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Leg kort uit wat coping stijlen zijn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Verstrek een opdracht waarbij de leerlingen individueel gaan onderzoeken welke coping stijlen er zijn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Verdeel de klas vervolgens in groepjes en laat elke groepje een andere stijl uitwerken en presenteren aan de rest (expert-methode)</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vragen uit het werkboek op blz. 41</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Geef een tijd mee voor het uitvoeren van de opdrachten</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Bespreek de opdracht</a:t>
            </a:r>
          </a:p>
          <a:p>
            <a:pPr algn="just">
              <a:lnSpc>
                <a:spcPct val="130000"/>
              </a:lnSpc>
              <a:spcAft>
                <a:spcPts val="800"/>
              </a:spcAft>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Voor dit onderwerp kunnen verschillende werkvormen gekozen worden. Afhankelijk van doelgroep, aanvangsniveau en tijd.</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6</a:t>
            </a:fld>
            <a:endParaRPr lang="nl-NL"/>
          </a:p>
        </p:txBody>
      </p:sp>
    </p:spTree>
    <p:extLst>
      <p:ext uri="{BB962C8B-B14F-4D97-AF65-F5344CB8AC3E}">
        <p14:creationId xmlns:p14="http://schemas.microsoft.com/office/powerpoint/2010/main" val="413935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50 min)</a:t>
            </a:r>
          </a:p>
          <a:p>
            <a:r>
              <a:rPr lang="nl-NL" dirty="0"/>
              <a:t>Verstrek de opdracht</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7</a:t>
            </a:fld>
            <a:endParaRPr lang="nl-NL"/>
          </a:p>
        </p:txBody>
      </p:sp>
    </p:spTree>
    <p:extLst>
      <p:ext uri="{BB962C8B-B14F-4D97-AF65-F5344CB8AC3E}">
        <p14:creationId xmlns:p14="http://schemas.microsoft.com/office/powerpoint/2010/main" val="381715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(Totaal 70 min)</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De leerling maakt een test om inzicht te krijgen in zijn of haar coping stijl. Gebruik </a:t>
            </a:r>
            <a:r>
              <a:rPr lang="nl-NL" sz="1800" u="sng"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bijlage 1 ‘stresstest’</a:t>
            </a:r>
            <a:r>
              <a:rPr lang="nl-NL" sz="18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 uit de LSP</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 </a:t>
            </a:r>
          </a:p>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Opdrachtvorm:</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Deel de test uit en geef aan hoeveel tijd de leerlingen hebben voor de test (10 min)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leerlingen het radardiagram intekenen in het werkboek</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Bespreek de uitkomsten met de leerlingen en gebruik evt. een voorbeeld uit de klas</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Maak zelf de stresstest en bespreek met de leerlingen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Bespreek de effectiviteit van de strategieën die voorkomen bij de leerlingen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Bespreek mogelijke strategieën die de leerlingen kunnen uitproberen in de toekomst</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Maak afspraken over welke actiepunten de leerlingen de komende periode uitvoeren m.b.t. het omgaan/verminderen van stress. Bijvoorbeeld: Wat ga je de komende twee weken doen? Welke technieken ga je proberen en wanneer ga je dit doen. </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leerlingen zelf een actiepuntenlijst maken die je terug kan koppelen tijdens een volgende mentorles of één op één gesprek</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8</a:t>
            </a:fld>
            <a:endParaRPr lang="nl-NL"/>
          </a:p>
        </p:txBody>
      </p:sp>
    </p:spTree>
    <p:extLst>
      <p:ext uri="{BB962C8B-B14F-4D97-AF65-F5344CB8AC3E}">
        <p14:creationId xmlns:p14="http://schemas.microsoft.com/office/powerpoint/2010/main" val="275009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80 min)</a:t>
            </a:r>
          </a:p>
          <a:p>
            <a:r>
              <a:rPr lang="nl-NL" b="1" dirty="0"/>
              <a:t>Gebruik voor deze opdrachten het werkboek op blz. 43</a:t>
            </a:r>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9</a:t>
            </a:fld>
            <a:endParaRPr lang="nl-NL"/>
          </a:p>
        </p:txBody>
      </p:sp>
    </p:spTree>
    <p:extLst>
      <p:ext uri="{BB962C8B-B14F-4D97-AF65-F5344CB8AC3E}">
        <p14:creationId xmlns:p14="http://schemas.microsoft.com/office/powerpoint/2010/main" val="127345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EA33212-1F26-4117-9E8C-6F623D690C62}"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324867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3BC576E-213A-45C7-A37C-C89CD344FC15}" type="datetime1">
              <a:rPr lang="nl-NL" smtClean="0"/>
              <a:t>29-11-2024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38987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415B770-B701-482C-989F-06EF0ECB0308}" type="datetime1">
              <a:rPr lang="nl-NL" smtClean="0"/>
              <a:t>29-11-2024</a:t>
            </a:fld>
            <a:endParaRPr lang="nl-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1013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A26D691-DB98-40E4-A9A6-CC966A9F3AB2}"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21688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9925B2-23FF-4541-AFA7-EC8A9635E986}"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7566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5EA89-EB06-90EC-D7C2-4587838FAF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49D9BAB-AB74-0ED1-071B-86DFF8D650E6}"/>
              </a:ext>
            </a:extLst>
          </p:cNvPr>
          <p:cNvSpPr>
            <a:spLocks noGrp="1"/>
          </p:cNvSpPr>
          <p:nvPr>
            <p:ph type="dt" sz="half" idx="10"/>
          </p:nvPr>
        </p:nvSpPr>
        <p:spPr/>
        <p:txBody>
          <a:bodyPr/>
          <a:lstStyle/>
          <a:p>
            <a:fld id="{9267E10C-D403-4175-A81B-6E357AFD66EC}" type="datetime1">
              <a:rPr lang="nl-NL" smtClean="0"/>
              <a:t>29-11-2024</a:t>
            </a:fld>
            <a:endParaRPr lang="nl-NL"/>
          </a:p>
        </p:txBody>
      </p:sp>
      <p:sp>
        <p:nvSpPr>
          <p:cNvPr id="4" name="Tijdelijke aanduiding voor voettekst 3">
            <a:extLst>
              <a:ext uri="{FF2B5EF4-FFF2-40B4-BE49-F238E27FC236}">
                <a16:creationId xmlns:a16="http://schemas.microsoft.com/office/drawing/2014/main" id="{4BC8C043-5C99-B3C3-E087-10D25C997FC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A133B18-603F-F592-D626-986BA43C4DBD}"/>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75811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F50CD-AF17-D9B5-4B46-49C232AE3FE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4F6E89-FA28-EDC9-14E3-125262982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81A6E31-7820-1532-BF48-F6434DF8B7AF}"/>
              </a:ext>
            </a:extLst>
          </p:cNvPr>
          <p:cNvSpPr>
            <a:spLocks noGrp="1"/>
          </p:cNvSpPr>
          <p:nvPr>
            <p:ph type="dt" sz="half" idx="10"/>
          </p:nvPr>
        </p:nvSpPr>
        <p:spPr/>
        <p:txBody>
          <a:bodyPr/>
          <a:lstStyle/>
          <a:p>
            <a:fld id="{95D45FE5-954F-4CC5-8FD3-C7024C7694AD}" type="datetime1">
              <a:rPr lang="nl-NL" smtClean="0"/>
              <a:t>29-11-2024</a:t>
            </a:fld>
            <a:endParaRPr lang="nl-NL"/>
          </a:p>
        </p:txBody>
      </p:sp>
      <p:sp>
        <p:nvSpPr>
          <p:cNvPr id="5" name="Tijdelijke aanduiding voor voettekst 4">
            <a:extLst>
              <a:ext uri="{FF2B5EF4-FFF2-40B4-BE49-F238E27FC236}">
                <a16:creationId xmlns:a16="http://schemas.microsoft.com/office/drawing/2014/main" id="{203D5575-6163-FB7F-2DC0-EE3C1F30A98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FF506E71-4516-7C43-2D28-9E726DF16AD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73493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CF079-6334-7929-77A6-E2C8A546DA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9CAF44-89AD-BE96-5976-CA12C1BCB6E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440D52-A1DE-744B-7D53-8AF7CDFF9E8E}"/>
              </a:ext>
            </a:extLst>
          </p:cNvPr>
          <p:cNvSpPr>
            <a:spLocks noGrp="1"/>
          </p:cNvSpPr>
          <p:nvPr>
            <p:ph type="dt" sz="half" idx="10"/>
          </p:nvPr>
        </p:nvSpPr>
        <p:spPr/>
        <p:txBody>
          <a:bodyPr/>
          <a:lstStyle/>
          <a:p>
            <a:fld id="{DE27F955-7671-423D-A2E7-B07C98F3BE30}" type="datetime1">
              <a:rPr lang="nl-NL" smtClean="0"/>
              <a:t>29-11-2024</a:t>
            </a:fld>
            <a:endParaRPr lang="nl-NL"/>
          </a:p>
        </p:txBody>
      </p:sp>
      <p:sp>
        <p:nvSpPr>
          <p:cNvPr id="5" name="Tijdelijke aanduiding voor voettekst 4">
            <a:extLst>
              <a:ext uri="{FF2B5EF4-FFF2-40B4-BE49-F238E27FC236}">
                <a16:creationId xmlns:a16="http://schemas.microsoft.com/office/drawing/2014/main" id="{21DF6A58-9BDD-C83C-996E-51F896977B0A}"/>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4DFE68F-4D14-4392-9F42-3DCE0AA89BA3}"/>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01389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14991-2268-D793-85AB-43C3DCC934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2DE27FA-385D-2D51-0CDB-F8FE87602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5E93954-98AA-E9F0-EA36-1B27C3436067}"/>
              </a:ext>
            </a:extLst>
          </p:cNvPr>
          <p:cNvSpPr>
            <a:spLocks noGrp="1"/>
          </p:cNvSpPr>
          <p:nvPr>
            <p:ph type="dt" sz="half" idx="10"/>
          </p:nvPr>
        </p:nvSpPr>
        <p:spPr/>
        <p:txBody>
          <a:bodyPr/>
          <a:lstStyle/>
          <a:p>
            <a:fld id="{EF3D64C3-8A2E-45FE-96CB-90136B81FF02}" type="datetime1">
              <a:rPr lang="nl-NL" smtClean="0"/>
              <a:t>29-11-2024</a:t>
            </a:fld>
            <a:endParaRPr lang="nl-NL"/>
          </a:p>
        </p:txBody>
      </p:sp>
      <p:sp>
        <p:nvSpPr>
          <p:cNvPr id="5" name="Tijdelijke aanduiding voor voettekst 4">
            <a:extLst>
              <a:ext uri="{FF2B5EF4-FFF2-40B4-BE49-F238E27FC236}">
                <a16:creationId xmlns:a16="http://schemas.microsoft.com/office/drawing/2014/main" id="{4D1EB260-2C13-48FA-8E90-E9D88AA3275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1D229E47-7B3C-4EBF-EA57-C4949B237737}"/>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0411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F89BD-190F-4339-34EB-5593643552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42CBD0-8068-41DA-8EF5-FCA273F6785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9B5408-E453-8D1C-149B-5F3727795E7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66C60DE-A0F9-1B4F-8271-A6C9CF662CD9}"/>
              </a:ext>
            </a:extLst>
          </p:cNvPr>
          <p:cNvSpPr>
            <a:spLocks noGrp="1"/>
          </p:cNvSpPr>
          <p:nvPr>
            <p:ph type="dt" sz="half" idx="10"/>
          </p:nvPr>
        </p:nvSpPr>
        <p:spPr/>
        <p:txBody>
          <a:bodyPr/>
          <a:lstStyle/>
          <a:p>
            <a:fld id="{2FC40C09-A561-47A3-9372-A5E53767AF8C}" type="datetime1">
              <a:rPr lang="nl-NL" smtClean="0"/>
              <a:t>29-11-2024</a:t>
            </a:fld>
            <a:endParaRPr lang="nl-NL"/>
          </a:p>
        </p:txBody>
      </p:sp>
      <p:sp>
        <p:nvSpPr>
          <p:cNvPr id="6" name="Tijdelijke aanduiding voor voettekst 5">
            <a:extLst>
              <a:ext uri="{FF2B5EF4-FFF2-40B4-BE49-F238E27FC236}">
                <a16:creationId xmlns:a16="http://schemas.microsoft.com/office/drawing/2014/main" id="{FEDCAE47-9654-BA7D-2AF9-2AC96C912F39}"/>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ADADF313-336D-F9AA-112D-0B26ABB478D5}"/>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413112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CE0B7-BCEF-4AF2-4F7E-93B62B615C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ABA6D1-EFF9-0B11-C5FC-FB9F1E240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B328746-CE65-ECD4-2B81-D14ACC5DAF5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D81AD97-705F-C011-20FE-6F419476A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2202B0B-3965-F0DF-D9AB-0023F2382D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88CA270-2970-5A21-A31F-58511AC9327C}"/>
              </a:ext>
            </a:extLst>
          </p:cNvPr>
          <p:cNvSpPr>
            <a:spLocks noGrp="1"/>
          </p:cNvSpPr>
          <p:nvPr>
            <p:ph type="dt" sz="half" idx="10"/>
          </p:nvPr>
        </p:nvSpPr>
        <p:spPr/>
        <p:txBody>
          <a:bodyPr/>
          <a:lstStyle/>
          <a:p>
            <a:fld id="{FE7EC967-C363-4F9C-9911-B6FA2FAD687E}" type="datetime1">
              <a:rPr lang="nl-NL" smtClean="0"/>
              <a:t>29-11-2024</a:t>
            </a:fld>
            <a:endParaRPr lang="nl-NL"/>
          </a:p>
        </p:txBody>
      </p:sp>
      <p:sp>
        <p:nvSpPr>
          <p:cNvPr id="8" name="Tijdelijke aanduiding voor voettekst 7">
            <a:extLst>
              <a:ext uri="{FF2B5EF4-FFF2-40B4-BE49-F238E27FC236}">
                <a16:creationId xmlns:a16="http://schemas.microsoft.com/office/drawing/2014/main" id="{C3D0BFC4-9957-495B-99B0-518533488FCF}"/>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1A1EBEC1-567A-4284-3B24-8F2CC0B85EEE}"/>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551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121D73B-7F1C-4AC2-9156-334EBF51AC7F}" type="datetime1">
              <a:rPr lang="nl-NL" smtClean="0"/>
              <a:t>29-11-2024</a:t>
            </a:fld>
            <a:endParaRPr lang="nl-NL"/>
          </a:p>
        </p:txBody>
      </p:sp>
      <p:sp>
        <p:nvSpPr>
          <p:cNvPr id="5" name="Footer Placeholder 4"/>
          <p:cNvSpPr>
            <a:spLocks noGrp="1"/>
          </p:cNvSpPr>
          <p:nvPr>
            <p:ph type="ftr" sz="quarter" idx="11"/>
          </p:nvPr>
        </p:nvSpPr>
        <p:spPr/>
        <p:txBody>
          <a:bodyPr/>
          <a:lstStyle>
            <a:lvl1pPr>
              <a:defRPr sz="1400" i="1">
                <a:latin typeface="Terminator Dark Fate" panose="02000500000000000000" pitchFamily="2" charset="0"/>
              </a:defRPr>
            </a:lvl1p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39718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85296-5D08-7780-9C6F-6920B397349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ECC346B-6589-F3DA-5B67-A14839F441A1}"/>
              </a:ext>
            </a:extLst>
          </p:cNvPr>
          <p:cNvSpPr>
            <a:spLocks noGrp="1"/>
          </p:cNvSpPr>
          <p:nvPr>
            <p:ph type="dt" sz="half" idx="10"/>
          </p:nvPr>
        </p:nvSpPr>
        <p:spPr/>
        <p:txBody>
          <a:bodyPr/>
          <a:lstStyle/>
          <a:p>
            <a:fld id="{FCC80593-04A3-4A93-8E92-A82D16FC0A84}" type="datetime1">
              <a:rPr lang="nl-NL" smtClean="0"/>
              <a:t>29-11-2024</a:t>
            </a:fld>
            <a:endParaRPr lang="nl-NL"/>
          </a:p>
        </p:txBody>
      </p:sp>
      <p:sp>
        <p:nvSpPr>
          <p:cNvPr id="4" name="Tijdelijke aanduiding voor voettekst 3">
            <a:extLst>
              <a:ext uri="{FF2B5EF4-FFF2-40B4-BE49-F238E27FC236}">
                <a16:creationId xmlns:a16="http://schemas.microsoft.com/office/drawing/2014/main" id="{07F1375B-791B-B48D-47A4-6EE86D558F82}"/>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CCA04E4D-CD9E-0195-7837-DE6AD34001AB}"/>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7339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8431812-7804-5E93-9C50-08CED783ED2A}"/>
              </a:ext>
            </a:extLst>
          </p:cNvPr>
          <p:cNvSpPr>
            <a:spLocks noGrp="1"/>
          </p:cNvSpPr>
          <p:nvPr>
            <p:ph type="dt" sz="half" idx="10"/>
          </p:nvPr>
        </p:nvSpPr>
        <p:spPr/>
        <p:txBody>
          <a:bodyPr/>
          <a:lstStyle/>
          <a:p>
            <a:fld id="{015BCC19-BA51-4EDD-A1F4-A5119BED2AFD}" type="datetime1">
              <a:rPr lang="nl-NL" smtClean="0"/>
              <a:t>29-11-2024</a:t>
            </a:fld>
            <a:endParaRPr lang="nl-NL"/>
          </a:p>
        </p:txBody>
      </p:sp>
      <p:sp>
        <p:nvSpPr>
          <p:cNvPr id="3" name="Tijdelijke aanduiding voor voettekst 2">
            <a:extLst>
              <a:ext uri="{FF2B5EF4-FFF2-40B4-BE49-F238E27FC236}">
                <a16:creationId xmlns:a16="http://schemas.microsoft.com/office/drawing/2014/main" id="{E355D0C0-32DF-398A-73F9-F51D7F05CC83}"/>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D2AFFBD8-703F-3FFA-A32C-DD39143A49DD}"/>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98925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93FCC-76B3-F04A-147F-4CDA85195F3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CB7DE6-E048-2A92-9659-F178A76A7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7C2683-EE22-2AA1-8D7E-34455ECE5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D4A52CB-0E5C-26AC-D9D4-D0459A1AF7F6}"/>
              </a:ext>
            </a:extLst>
          </p:cNvPr>
          <p:cNvSpPr>
            <a:spLocks noGrp="1"/>
          </p:cNvSpPr>
          <p:nvPr>
            <p:ph type="dt" sz="half" idx="10"/>
          </p:nvPr>
        </p:nvSpPr>
        <p:spPr/>
        <p:txBody>
          <a:bodyPr/>
          <a:lstStyle/>
          <a:p>
            <a:fld id="{0928D388-0683-47C1-82A1-85C8BCB50A53}" type="datetime1">
              <a:rPr lang="nl-NL" smtClean="0"/>
              <a:t>29-11-2024</a:t>
            </a:fld>
            <a:endParaRPr lang="nl-NL"/>
          </a:p>
        </p:txBody>
      </p:sp>
      <p:sp>
        <p:nvSpPr>
          <p:cNvPr id="6" name="Tijdelijke aanduiding voor voettekst 5">
            <a:extLst>
              <a:ext uri="{FF2B5EF4-FFF2-40B4-BE49-F238E27FC236}">
                <a16:creationId xmlns:a16="http://schemas.microsoft.com/office/drawing/2014/main" id="{EE1C6AA0-624B-DC86-60E6-24A4243BB7F7}"/>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539BF81C-4942-D70E-76A8-0283D57D8A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73297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3BE56-BB59-237B-4DFB-F91308BEBA4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B527476-3863-B540-4D66-167E2FB9F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9C71F8-EF06-92DD-BD5A-D8F13F681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2FC425-FFF5-AD57-B129-E76D1D595346}"/>
              </a:ext>
            </a:extLst>
          </p:cNvPr>
          <p:cNvSpPr>
            <a:spLocks noGrp="1"/>
          </p:cNvSpPr>
          <p:nvPr>
            <p:ph type="dt" sz="half" idx="10"/>
          </p:nvPr>
        </p:nvSpPr>
        <p:spPr/>
        <p:txBody>
          <a:bodyPr/>
          <a:lstStyle/>
          <a:p>
            <a:fld id="{834E1574-40FD-41B6-AADB-203A0BC6B9EF}" type="datetime1">
              <a:rPr lang="nl-NL" smtClean="0"/>
              <a:t>29-11-2024</a:t>
            </a:fld>
            <a:endParaRPr lang="nl-NL"/>
          </a:p>
        </p:txBody>
      </p:sp>
      <p:sp>
        <p:nvSpPr>
          <p:cNvPr id="6" name="Tijdelijke aanduiding voor voettekst 5">
            <a:extLst>
              <a:ext uri="{FF2B5EF4-FFF2-40B4-BE49-F238E27FC236}">
                <a16:creationId xmlns:a16="http://schemas.microsoft.com/office/drawing/2014/main" id="{4B256A93-6B1F-1283-F197-26342A90C05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6C077531-CE50-9530-4C64-19E8573EF6B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44330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F5990-4A5C-5752-F93B-114ACAFA6A9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9C21B06-2FF6-2D28-891F-3FF928B0118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DC7662-9B59-AA34-7E94-0C7A6929A7C8}"/>
              </a:ext>
            </a:extLst>
          </p:cNvPr>
          <p:cNvSpPr>
            <a:spLocks noGrp="1"/>
          </p:cNvSpPr>
          <p:nvPr>
            <p:ph type="dt" sz="half" idx="10"/>
          </p:nvPr>
        </p:nvSpPr>
        <p:spPr/>
        <p:txBody>
          <a:bodyPr/>
          <a:lstStyle/>
          <a:p>
            <a:fld id="{018E59C5-1024-4FFC-AD63-1E1EB9E8B6AD}" type="datetime1">
              <a:rPr lang="nl-NL" smtClean="0"/>
              <a:t>29-11-2024</a:t>
            </a:fld>
            <a:endParaRPr lang="nl-NL"/>
          </a:p>
        </p:txBody>
      </p:sp>
      <p:sp>
        <p:nvSpPr>
          <p:cNvPr id="5" name="Tijdelijke aanduiding voor voettekst 4">
            <a:extLst>
              <a:ext uri="{FF2B5EF4-FFF2-40B4-BE49-F238E27FC236}">
                <a16:creationId xmlns:a16="http://schemas.microsoft.com/office/drawing/2014/main" id="{51581FA1-BE0E-E1FE-7139-A071F4384A9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8D889B26-4837-2572-1B9B-814EAFE18C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80930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56CC8A-360D-BEE9-1E3F-20E8F1889E8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73C8244-51CE-6C33-BD72-1FC0A80AFBE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4EFBA1-D04E-C0FE-94A5-C6CC83412D73}"/>
              </a:ext>
            </a:extLst>
          </p:cNvPr>
          <p:cNvSpPr>
            <a:spLocks noGrp="1"/>
          </p:cNvSpPr>
          <p:nvPr>
            <p:ph type="dt" sz="half" idx="10"/>
          </p:nvPr>
        </p:nvSpPr>
        <p:spPr/>
        <p:txBody>
          <a:bodyPr/>
          <a:lstStyle/>
          <a:p>
            <a:fld id="{C27F6EB9-49A9-42E1-A22E-422F141FB14B}" type="datetime1">
              <a:rPr lang="nl-NL" smtClean="0"/>
              <a:t>29-11-2024</a:t>
            </a:fld>
            <a:endParaRPr lang="nl-NL"/>
          </a:p>
        </p:txBody>
      </p:sp>
      <p:sp>
        <p:nvSpPr>
          <p:cNvPr id="5" name="Tijdelijke aanduiding voor voettekst 4">
            <a:extLst>
              <a:ext uri="{FF2B5EF4-FFF2-40B4-BE49-F238E27FC236}">
                <a16:creationId xmlns:a16="http://schemas.microsoft.com/office/drawing/2014/main" id="{4941626F-210D-9967-408B-E0710FE265B5}"/>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5413E1F-A05C-AEAA-E9A5-51C8F191B5DC}"/>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4114231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DDCCE-BD70-D04A-438B-2E7A2F3A4A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73D2E0-BEA5-A0AE-704B-6EDA7712F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2B5F6EC-61CB-691C-A2FA-49F39D245B60}"/>
              </a:ext>
            </a:extLst>
          </p:cNvPr>
          <p:cNvSpPr>
            <a:spLocks noGrp="1"/>
          </p:cNvSpPr>
          <p:nvPr>
            <p:ph type="dt" sz="half" idx="10"/>
          </p:nvPr>
        </p:nvSpPr>
        <p:spPr/>
        <p:txBody>
          <a:bodyPr/>
          <a:lstStyle/>
          <a:p>
            <a:fld id="{478B2112-C4B0-46F1-8831-548E184C23D9}" type="datetime1">
              <a:rPr lang="nl-NL" smtClean="0"/>
              <a:t>29-11-2024</a:t>
            </a:fld>
            <a:endParaRPr lang="nl-NL"/>
          </a:p>
        </p:txBody>
      </p:sp>
      <p:sp>
        <p:nvSpPr>
          <p:cNvPr id="5" name="Tijdelijke aanduiding voor voettekst 4">
            <a:extLst>
              <a:ext uri="{FF2B5EF4-FFF2-40B4-BE49-F238E27FC236}">
                <a16:creationId xmlns:a16="http://schemas.microsoft.com/office/drawing/2014/main" id="{935EA6B6-027E-84FC-0BB5-1A4A9DD12CBD}"/>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6BA4A8B8-0EA4-BA1D-8932-00D3680F6720}"/>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78168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C4824-C041-2E33-1111-69BAD18FBC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72DDEC-DB19-748A-085A-CF9485F90C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EF0521-BDA3-099B-AFE8-00809F406A59}"/>
              </a:ext>
            </a:extLst>
          </p:cNvPr>
          <p:cNvSpPr>
            <a:spLocks noGrp="1"/>
          </p:cNvSpPr>
          <p:nvPr>
            <p:ph type="dt" sz="half" idx="10"/>
          </p:nvPr>
        </p:nvSpPr>
        <p:spPr/>
        <p:txBody>
          <a:bodyPr/>
          <a:lstStyle/>
          <a:p>
            <a:fld id="{482B694A-A2D4-4A84-82AD-5962177C8342}" type="datetime1">
              <a:rPr lang="nl-NL" smtClean="0"/>
              <a:t>29-11-2024</a:t>
            </a:fld>
            <a:endParaRPr lang="nl-NL"/>
          </a:p>
        </p:txBody>
      </p:sp>
      <p:sp>
        <p:nvSpPr>
          <p:cNvPr id="5" name="Tijdelijke aanduiding voor voettekst 4">
            <a:extLst>
              <a:ext uri="{FF2B5EF4-FFF2-40B4-BE49-F238E27FC236}">
                <a16:creationId xmlns:a16="http://schemas.microsoft.com/office/drawing/2014/main" id="{7C7BDE0C-F686-66CC-82F3-071D2AE79280}"/>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AEFEA8D-5FA3-28E9-D99E-225B043C919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69567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DB686-CCAE-C6CA-75EB-B86A7830D6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EC39F1-06FA-C3BD-B8C9-2589A2F31C15}"/>
              </a:ext>
            </a:extLst>
          </p:cNvPr>
          <p:cNvSpPr>
            <a:spLocks noGrp="1"/>
          </p:cNvSpPr>
          <p:nvPr>
            <p:ph type="dt" sz="half" idx="10"/>
          </p:nvPr>
        </p:nvSpPr>
        <p:spPr/>
        <p:txBody>
          <a:bodyPr/>
          <a:lstStyle/>
          <a:p>
            <a:fld id="{664B9AE3-6579-4D71-97E0-818F69467209}" type="datetime1">
              <a:rPr lang="nl-NL" smtClean="0"/>
              <a:t>29-11-2024</a:t>
            </a:fld>
            <a:endParaRPr lang="nl-NL"/>
          </a:p>
        </p:txBody>
      </p:sp>
      <p:sp>
        <p:nvSpPr>
          <p:cNvPr id="4" name="Tijdelijke aanduiding voor voettekst 3">
            <a:extLst>
              <a:ext uri="{FF2B5EF4-FFF2-40B4-BE49-F238E27FC236}">
                <a16:creationId xmlns:a16="http://schemas.microsoft.com/office/drawing/2014/main" id="{7F9FFF4C-873D-9E24-6FB7-E0A4D775CFED}"/>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5AC9977-2C57-3171-1964-735172A7A74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306625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94614-6D27-8302-614D-FAE85844FF0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C928869-AF7F-7BAC-4ED7-55BDD2F2FAAF}"/>
              </a:ext>
            </a:extLst>
          </p:cNvPr>
          <p:cNvSpPr>
            <a:spLocks noGrp="1"/>
          </p:cNvSpPr>
          <p:nvPr>
            <p:ph type="dt" sz="half" idx="10"/>
          </p:nvPr>
        </p:nvSpPr>
        <p:spPr/>
        <p:txBody>
          <a:bodyPr/>
          <a:lstStyle/>
          <a:p>
            <a:fld id="{05D72256-4E85-4E28-A81C-132478C71087}" type="datetime1">
              <a:rPr lang="nl-NL" smtClean="0"/>
              <a:t>29-11-2024</a:t>
            </a:fld>
            <a:endParaRPr lang="nl-NL"/>
          </a:p>
        </p:txBody>
      </p:sp>
      <p:sp>
        <p:nvSpPr>
          <p:cNvPr id="4" name="Tijdelijke aanduiding voor voettekst 3">
            <a:extLst>
              <a:ext uri="{FF2B5EF4-FFF2-40B4-BE49-F238E27FC236}">
                <a16:creationId xmlns:a16="http://schemas.microsoft.com/office/drawing/2014/main" id="{8E130C18-5519-2A14-A025-1CF5DC3A300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84F85C41-B62C-16A0-EC34-7CD3C817727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4811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dirty="0"/>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593667" y="6272784"/>
            <a:ext cx="2644309" cy="365125"/>
          </a:xfrm>
        </p:spPr>
        <p:txBody>
          <a:bodyPr/>
          <a:lstStyle/>
          <a:p>
            <a:fld id="{86CD1909-CD32-4202-8C89-390474C116B3}" type="datetime1">
              <a:rPr lang="nl-NL" smtClean="0"/>
              <a:t>29-11-2024</a:t>
            </a:fld>
            <a:endParaRPr lang="nl-NL"/>
          </a:p>
        </p:txBody>
      </p:sp>
      <p:sp>
        <p:nvSpPr>
          <p:cNvPr id="5" name="Footer Placeholder 4"/>
          <p:cNvSpPr>
            <a:spLocks noGrp="1"/>
          </p:cNvSpPr>
          <p:nvPr>
            <p:ph type="ftr" sz="quarter" idx="11"/>
          </p:nvPr>
        </p:nvSpPr>
        <p:spPr>
          <a:xfrm>
            <a:off x="2182708" y="6272784"/>
            <a:ext cx="6327648" cy="365125"/>
          </a:xfrm>
        </p:spPr>
        <p:txBody>
          <a:bodyPr/>
          <a:lstStyle>
            <a:lvl1pPr>
              <a:defRPr sz="1400" i="1">
                <a:latin typeface="Terminator Dark Fate" panose="02000500000000000000" pitchFamily="2" charset="0"/>
              </a:defRPr>
            </a:lvl1pPr>
          </a:lstStyle>
          <a:p>
            <a:r>
              <a:rPr lang="nl-NL"/>
              <a:t>Mission possibleMission Possible</a:t>
            </a:r>
            <a:endParaRPr lang="nl-NL"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25179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3BC4F-9C47-8C7D-6807-43F686DBB48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6C929A-E6AB-02A5-59B4-0346FD1D5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37330A0-0649-62CA-DC3B-D9FC16778426}"/>
              </a:ext>
            </a:extLst>
          </p:cNvPr>
          <p:cNvSpPr>
            <a:spLocks noGrp="1"/>
          </p:cNvSpPr>
          <p:nvPr>
            <p:ph type="dt" sz="half" idx="10"/>
          </p:nvPr>
        </p:nvSpPr>
        <p:spPr/>
        <p:txBody>
          <a:bodyPr/>
          <a:lstStyle/>
          <a:p>
            <a:fld id="{45E2017F-E0AF-4C84-8E37-BEA5878B47BF}" type="datetime1">
              <a:rPr lang="nl-NL" smtClean="0"/>
              <a:t>29-11-2024</a:t>
            </a:fld>
            <a:endParaRPr lang="nl-NL"/>
          </a:p>
        </p:txBody>
      </p:sp>
      <p:sp>
        <p:nvSpPr>
          <p:cNvPr id="5" name="Tijdelijke aanduiding voor voettekst 4">
            <a:extLst>
              <a:ext uri="{FF2B5EF4-FFF2-40B4-BE49-F238E27FC236}">
                <a16:creationId xmlns:a16="http://schemas.microsoft.com/office/drawing/2014/main" id="{E63D3FD4-F1C6-D61D-BD7A-EAB78CBC9E2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EFAE5F3F-94F4-E574-F658-CF19BF7D6F7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090667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6897D-64C0-5216-6902-F1EB90C7F0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373654-609B-D78B-F37A-858AD45208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7518BD3-2955-F283-8E2C-58DC4CC358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F0C0D50-F209-207D-9AA8-1BEDFB86CDB9}"/>
              </a:ext>
            </a:extLst>
          </p:cNvPr>
          <p:cNvSpPr>
            <a:spLocks noGrp="1"/>
          </p:cNvSpPr>
          <p:nvPr>
            <p:ph type="dt" sz="half" idx="10"/>
          </p:nvPr>
        </p:nvSpPr>
        <p:spPr/>
        <p:txBody>
          <a:bodyPr/>
          <a:lstStyle/>
          <a:p>
            <a:fld id="{9FD618C8-04CA-4093-84F2-BFE4CCAFF01A}" type="datetime1">
              <a:rPr lang="nl-NL" smtClean="0"/>
              <a:t>29-11-2024</a:t>
            </a:fld>
            <a:endParaRPr lang="nl-NL"/>
          </a:p>
        </p:txBody>
      </p:sp>
      <p:sp>
        <p:nvSpPr>
          <p:cNvPr id="6" name="Tijdelijke aanduiding voor voettekst 5">
            <a:extLst>
              <a:ext uri="{FF2B5EF4-FFF2-40B4-BE49-F238E27FC236}">
                <a16:creationId xmlns:a16="http://schemas.microsoft.com/office/drawing/2014/main" id="{683C9EB0-D061-F5C7-A7CA-0B1CF84D483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44C5042C-F460-9B21-7B6E-1A0D426B953C}"/>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07336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42CCF-E7D0-9F6E-DA2B-3C9440B8CFE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25BE8BE-F645-7B12-EDE9-F95F9F95A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7CBD16-6FDF-9F37-125E-9327D2934D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C45CF4F-1C2D-3825-C996-E81E2B389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EA13528-4441-A3AD-FED0-9ACD8D1D59A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24BC312-827F-3A45-E47D-F6E7F9049594}"/>
              </a:ext>
            </a:extLst>
          </p:cNvPr>
          <p:cNvSpPr>
            <a:spLocks noGrp="1"/>
          </p:cNvSpPr>
          <p:nvPr>
            <p:ph type="dt" sz="half" idx="10"/>
          </p:nvPr>
        </p:nvSpPr>
        <p:spPr/>
        <p:txBody>
          <a:bodyPr/>
          <a:lstStyle/>
          <a:p>
            <a:fld id="{A3E89CCB-46F6-4C2F-A7C6-E3B82525519E}" type="datetime1">
              <a:rPr lang="nl-NL" smtClean="0"/>
              <a:t>29-11-2024</a:t>
            </a:fld>
            <a:endParaRPr lang="nl-NL"/>
          </a:p>
        </p:txBody>
      </p:sp>
      <p:sp>
        <p:nvSpPr>
          <p:cNvPr id="8" name="Tijdelijke aanduiding voor voettekst 7">
            <a:extLst>
              <a:ext uri="{FF2B5EF4-FFF2-40B4-BE49-F238E27FC236}">
                <a16:creationId xmlns:a16="http://schemas.microsoft.com/office/drawing/2014/main" id="{1B527FB9-3DEA-3AEB-A86D-A2F3E56D58B4}"/>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37F576EA-DBE0-F867-4613-942BDBB90F2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661390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D0AFD-A8BA-F3D4-414B-1EB900DB6E8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8461C3-60CB-E070-A574-F2F601591576}"/>
              </a:ext>
            </a:extLst>
          </p:cNvPr>
          <p:cNvSpPr>
            <a:spLocks noGrp="1"/>
          </p:cNvSpPr>
          <p:nvPr>
            <p:ph type="dt" sz="half" idx="10"/>
          </p:nvPr>
        </p:nvSpPr>
        <p:spPr/>
        <p:txBody>
          <a:bodyPr/>
          <a:lstStyle/>
          <a:p>
            <a:fld id="{A7F77713-8AD3-41E3-9C5A-D0A922BBA985}" type="datetime1">
              <a:rPr lang="nl-NL" smtClean="0"/>
              <a:t>29-11-2024</a:t>
            </a:fld>
            <a:endParaRPr lang="nl-NL"/>
          </a:p>
        </p:txBody>
      </p:sp>
      <p:sp>
        <p:nvSpPr>
          <p:cNvPr id="4" name="Tijdelijke aanduiding voor voettekst 3">
            <a:extLst>
              <a:ext uri="{FF2B5EF4-FFF2-40B4-BE49-F238E27FC236}">
                <a16:creationId xmlns:a16="http://schemas.microsoft.com/office/drawing/2014/main" id="{801FA55F-AB82-09C9-BC3B-6674FC8A5D3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70734D59-D63E-C899-4547-9EBE94947D7E}"/>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4336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1D3539-6F78-BC88-DB78-565460C0D421}"/>
              </a:ext>
            </a:extLst>
          </p:cNvPr>
          <p:cNvSpPr>
            <a:spLocks noGrp="1"/>
          </p:cNvSpPr>
          <p:nvPr>
            <p:ph type="dt" sz="half" idx="10"/>
          </p:nvPr>
        </p:nvSpPr>
        <p:spPr/>
        <p:txBody>
          <a:bodyPr/>
          <a:lstStyle/>
          <a:p>
            <a:fld id="{A67A483B-AB05-4236-B87F-4EB7D4371FD8}" type="datetime1">
              <a:rPr lang="nl-NL" smtClean="0"/>
              <a:t>29-11-2024</a:t>
            </a:fld>
            <a:endParaRPr lang="nl-NL"/>
          </a:p>
        </p:txBody>
      </p:sp>
      <p:sp>
        <p:nvSpPr>
          <p:cNvPr id="3" name="Tijdelijke aanduiding voor voettekst 2">
            <a:extLst>
              <a:ext uri="{FF2B5EF4-FFF2-40B4-BE49-F238E27FC236}">
                <a16:creationId xmlns:a16="http://schemas.microsoft.com/office/drawing/2014/main" id="{9F3A1BBB-BC3A-E257-3AFF-8B6D77D93876}"/>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06F7FFA3-5FCA-FC43-B3B6-D1AEBE11CEF1}"/>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93822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69D26-C297-A85D-F0C4-C64E294607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CF6CC2-EBA2-7EBE-F183-C5C473B38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E70599C-6FBB-A604-05FD-21503F512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6D027F-9A7F-F530-6F10-2C86F566D150}"/>
              </a:ext>
            </a:extLst>
          </p:cNvPr>
          <p:cNvSpPr>
            <a:spLocks noGrp="1"/>
          </p:cNvSpPr>
          <p:nvPr>
            <p:ph type="dt" sz="half" idx="10"/>
          </p:nvPr>
        </p:nvSpPr>
        <p:spPr/>
        <p:txBody>
          <a:bodyPr/>
          <a:lstStyle/>
          <a:p>
            <a:fld id="{79980AF0-E822-4354-B1C8-ACE8086D172D}" type="datetime1">
              <a:rPr lang="nl-NL" smtClean="0"/>
              <a:t>29-11-2024</a:t>
            </a:fld>
            <a:endParaRPr lang="nl-NL"/>
          </a:p>
        </p:txBody>
      </p:sp>
      <p:sp>
        <p:nvSpPr>
          <p:cNvPr id="6" name="Tijdelijke aanduiding voor voettekst 5">
            <a:extLst>
              <a:ext uri="{FF2B5EF4-FFF2-40B4-BE49-F238E27FC236}">
                <a16:creationId xmlns:a16="http://schemas.microsoft.com/office/drawing/2014/main" id="{D96DB0F3-F317-EBDA-DEDD-77E697410F85}"/>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DC0509C8-3FF0-DD43-04E6-F89791EFD9A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678026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D8C49-26C7-753B-D3CE-56C88DE8F8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1EC941-FE70-8529-96E5-8D810E5C8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3A6F240-72C7-C2F7-51A6-641D1620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FEE27AF-5F2E-B2BC-02EE-2DBCCB8EFC41}"/>
              </a:ext>
            </a:extLst>
          </p:cNvPr>
          <p:cNvSpPr>
            <a:spLocks noGrp="1"/>
          </p:cNvSpPr>
          <p:nvPr>
            <p:ph type="dt" sz="half" idx="10"/>
          </p:nvPr>
        </p:nvSpPr>
        <p:spPr/>
        <p:txBody>
          <a:bodyPr/>
          <a:lstStyle/>
          <a:p>
            <a:fld id="{EEC692A3-1F66-4D35-A410-7E0FA1F6D3C1}" type="datetime1">
              <a:rPr lang="nl-NL" smtClean="0"/>
              <a:t>29-11-2024</a:t>
            </a:fld>
            <a:endParaRPr lang="nl-NL"/>
          </a:p>
        </p:txBody>
      </p:sp>
      <p:sp>
        <p:nvSpPr>
          <p:cNvPr id="6" name="Tijdelijke aanduiding voor voettekst 5">
            <a:extLst>
              <a:ext uri="{FF2B5EF4-FFF2-40B4-BE49-F238E27FC236}">
                <a16:creationId xmlns:a16="http://schemas.microsoft.com/office/drawing/2014/main" id="{872E41B8-9454-FD62-74F5-4D17849CEA1B}"/>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8E99078E-DBF7-759D-A2D5-CA952A02C918}"/>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258892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E820D-FA49-1152-D82C-46A6CC5BF27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127F326-711D-31A7-DCF0-80E37C4653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B361CF-512B-A648-E868-07C4B0AE8CB0}"/>
              </a:ext>
            </a:extLst>
          </p:cNvPr>
          <p:cNvSpPr>
            <a:spLocks noGrp="1"/>
          </p:cNvSpPr>
          <p:nvPr>
            <p:ph type="dt" sz="half" idx="10"/>
          </p:nvPr>
        </p:nvSpPr>
        <p:spPr/>
        <p:txBody>
          <a:bodyPr/>
          <a:lstStyle/>
          <a:p>
            <a:fld id="{58C48C97-3B82-455F-BC8F-42D39CB3AFE3}" type="datetime1">
              <a:rPr lang="nl-NL" smtClean="0"/>
              <a:t>29-11-2024</a:t>
            </a:fld>
            <a:endParaRPr lang="nl-NL"/>
          </a:p>
        </p:txBody>
      </p:sp>
      <p:sp>
        <p:nvSpPr>
          <p:cNvPr id="5" name="Tijdelijke aanduiding voor voettekst 4">
            <a:extLst>
              <a:ext uri="{FF2B5EF4-FFF2-40B4-BE49-F238E27FC236}">
                <a16:creationId xmlns:a16="http://schemas.microsoft.com/office/drawing/2014/main" id="{D2467ACC-0681-708E-87E2-95B211EA180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0EA006D-D6A0-6D82-4A73-1DC80DEF6F44}"/>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64120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B84E256-728D-1107-0C82-25CFDAC5C5D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639876C-2497-8609-7F93-725D6BBC1A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1A82DB-ECA7-C8B9-AAF6-5CDC0EB70B1D}"/>
              </a:ext>
            </a:extLst>
          </p:cNvPr>
          <p:cNvSpPr>
            <a:spLocks noGrp="1"/>
          </p:cNvSpPr>
          <p:nvPr>
            <p:ph type="dt" sz="half" idx="10"/>
          </p:nvPr>
        </p:nvSpPr>
        <p:spPr/>
        <p:txBody>
          <a:bodyPr/>
          <a:lstStyle/>
          <a:p>
            <a:fld id="{3852BE33-7CD3-41D6-8E2C-D7B73C33DE08}" type="datetime1">
              <a:rPr lang="nl-NL" smtClean="0"/>
              <a:t>29-11-2024</a:t>
            </a:fld>
            <a:endParaRPr lang="nl-NL"/>
          </a:p>
        </p:txBody>
      </p:sp>
      <p:sp>
        <p:nvSpPr>
          <p:cNvPr id="5" name="Tijdelijke aanduiding voor voettekst 4">
            <a:extLst>
              <a:ext uri="{FF2B5EF4-FFF2-40B4-BE49-F238E27FC236}">
                <a16:creationId xmlns:a16="http://schemas.microsoft.com/office/drawing/2014/main" id="{D4F7A836-479B-2012-A18E-BB9518769E53}"/>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F1E3DF0-FCDB-9E9B-FA63-94B0D99A644A}"/>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229838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336B2-C337-7598-E344-3C341D9894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BA4FA7D-BDDF-B8A9-1189-343D3D47A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0BE67E4-48E5-02EC-A7E9-55B58C94CB54}"/>
              </a:ext>
            </a:extLst>
          </p:cNvPr>
          <p:cNvSpPr>
            <a:spLocks noGrp="1"/>
          </p:cNvSpPr>
          <p:nvPr>
            <p:ph type="dt" sz="half" idx="10"/>
          </p:nvPr>
        </p:nvSpPr>
        <p:spPr/>
        <p:txBody>
          <a:bodyPr/>
          <a:lstStyle/>
          <a:p>
            <a:fld id="{4D1E2943-8A90-417F-9B9C-2D541E8A710A}" type="datetime1">
              <a:rPr lang="nl-NL" smtClean="0"/>
              <a:t>29-11-2024</a:t>
            </a:fld>
            <a:endParaRPr lang="nl-NL"/>
          </a:p>
        </p:txBody>
      </p:sp>
      <p:sp>
        <p:nvSpPr>
          <p:cNvPr id="5" name="Tijdelijke aanduiding voor voettekst 4">
            <a:extLst>
              <a:ext uri="{FF2B5EF4-FFF2-40B4-BE49-F238E27FC236}">
                <a16:creationId xmlns:a16="http://schemas.microsoft.com/office/drawing/2014/main" id="{8CB2F81B-79C3-A383-299A-AA75531062F6}"/>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A75CC376-9CB9-3708-E117-41845EAADF5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106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B5216D52-51CF-4455-A5E4-511741AB02F6}" type="datetime1">
              <a:rPr lang="nl-NL" smtClean="0"/>
              <a:t>29-11-2024</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2705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3375A-F71D-4E51-A450-9299081D5B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6DB7B5-A99B-5C09-8F35-3C69FAA140D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D485A7-7388-C833-A600-1E135B1E1A96}"/>
              </a:ext>
            </a:extLst>
          </p:cNvPr>
          <p:cNvSpPr>
            <a:spLocks noGrp="1"/>
          </p:cNvSpPr>
          <p:nvPr>
            <p:ph type="dt" sz="half" idx="10"/>
          </p:nvPr>
        </p:nvSpPr>
        <p:spPr/>
        <p:txBody>
          <a:bodyPr/>
          <a:lstStyle/>
          <a:p>
            <a:fld id="{F28F7685-8608-4463-B323-D1291ADE276C}" type="datetime1">
              <a:rPr lang="nl-NL" smtClean="0"/>
              <a:t>29-11-2024</a:t>
            </a:fld>
            <a:endParaRPr lang="nl-NL"/>
          </a:p>
        </p:txBody>
      </p:sp>
      <p:sp>
        <p:nvSpPr>
          <p:cNvPr id="5" name="Tijdelijke aanduiding voor voettekst 4">
            <a:extLst>
              <a:ext uri="{FF2B5EF4-FFF2-40B4-BE49-F238E27FC236}">
                <a16:creationId xmlns:a16="http://schemas.microsoft.com/office/drawing/2014/main" id="{A5D8D36B-BBB5-B783-06A1-75A8606A47B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B087A3EF-F313-CA29-8C0E-BC7C1FB16625}"/>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490683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A6D18-DDA3-68ED-ABD3-FB4D7DF08C9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E8B608-CF6C-7041-7B77-818ACA1CC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5170DF-8361-353E-8ADB-21395AC65E19}"/>
              </a:ext>
            </a:extLst>
          </p:cNvPr>
          <p:cNvSpPr>
            <a:spLocks noGrp="1"/>
          </p:cNvSpPr>
          <p:nvPr>
            <p:ph type="dt" sz="half" idx="10"/>
          </p:nvPr>
        </p:nvSpPr>
        <p:spPr/>
        <p:txBody>
          <a:bodyPr/>
          <a:lstStyle/>
          <a:p>
            <a:fld id="{E5CB24F4-F24A-4805-B2C2-B57B536198C9}" type="datetime1">
              <a:rPr lang="nl-NL" smtClean="0"/>
              <a:t>29-11-2024</a:t>
            </a:fld>
            <a:endParaRPr lang="nl-NL"/>
          </a:p>
        </p:txBody>
      </p:sp>
      <p:sp>
        <p:nvSpPr>
          <p:cNvPr id="5" name="Tijdelijke aanduiding voor voettekst 4">
            <a:extLst>
              <a:ext uri="{FF2B5EF4-FFF2-40B4-BE49-F238E27FC236}">
                <a16:creationId xmlns:a16="http://schemas.microsoft.com/office/drawing/2014/main" id="{EB1E9F70-94FF-ED22-396F-BE5D1515CE4F}"/>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529FC3DF-185D-0A3D-4D18-D2E1285A6AE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8136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F1682-38E6-3EC7-1A7C-712D6B65E3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DDC2B7-F25B-499E-449C-7187BE14BA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84FD7B3-95AE-6C03-B280-17627A3DF1E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075FB20-3F27-4521-0058-1C7F8AB45D79}"/>
              </a:ext>
            </a:extLst>
          </p:cNvPr>
          <p:cNvSpPr>
            <a:spLocks noGrp="1"/>
          </p:cNvSpPr>
          <p:nvPr>
            <p:ph type="dt" sz="half" idx="10"/>
          </p:nvPr>
        </p:nvSpPr>
        <p:spPr/>
        <p:txBody>
          <a:bodyPr/>
          <a:lstStyle/>
          <a:p>
            <a:fld id="{07458A0F-CC18-44FA-A51C-977718078EA6}" type="datetime1">
              <a:rPr lang="nl-NL" smtClean="0"/>
              <a:t>29-11-2024</a:t>
            </a:fld>
            <a:endParaRPr lang="nl-NL"/>
          </a:p>
        </p:txBody>
      </p:sp>
      <p:sp>
        <p:nvSpPr>
          <p:cNvPr id="6" name="Tijdelijke aanduiding voor voettekst 5">
            <a:extLst>
              <a:ext uri="{FF2B5EF4-FFF2-40B4-BE49-F238E27FC236}">
                <a16:creationId xmlns:a16="http://schemas.microsoft.com/office/drawing/2014/main" id="{E6BB9EE7-FEBD-712D-E5A2-FBC305B0B7A2}"/>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5455F114-9993-EE73-DEA3-68C225AB5E64}"/>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321135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2BD8C-A36A-0373-C46E-69992627AC2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056DEE0-928D-079D-D3DA-8FD3C9B89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9DA7ED-B4D1-D985-6BA5-C98E9392F41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746A5EC-29AE-CD21-2D54-803F30403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8F41C0-FD87-2D7C-1BAA-2B0DDC7AD2C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E3B9345-0A3A-5D4F-5036-4D94C5A79515}"/>
              </a:ext>
            </a:extLst>
          </p:cNvPr>
          <p:cNvSpPr>
            <a:spLocks noGrp="1"/>
          </p:cNvSpPr>
          <p:nvPr>
            <p:ph type="dt" sz="half" idx="10"/>
          </p:nvPr>
        </p:nvSpPr>
        <p:spPr/>
        <p:txBody>
          <a:bodyPr/>
          <a:lstStyle/>
          <a:p>
            <a:fld id="{24A31F99-5CF7-4184-BFDC-7B489B8D23B4}" type="datetime1">
              <a:rPr lang="nl-NL" smtClean="0"/>
              <a:t>29-11-2024</a:t>
            </a:fld>
            <a:endParaRPr lang="nl-NL"/>
          </a:p>
        </p:txBody>
      </p:sp>
      <p:sp>
        <p:nvSpPr>
          <p:cNvPr id="8" name="Tijdelijke aanduiding voor voettekst 7">
            <a:extLst>
              <a:ext uri="{FF2B5EF4-FFF2-40B4-BE49-F238E27FC236}">
                <a16:creationId xmlns:a16="http://schemas.microsoft.com/office/drawing/2014/main" id="{BD71D911-6ADA-7DD0-37D1-453785A9C123}"/>
              </a:ext>
            </a:extLst>
          </p:cNvPr>
          <p:cNvSpPr>
            <a:spLocks noGrp="1"/>
          </p:cNvSpPr>
          <p:nvPr>
            <p:ph type="ftr" sz="quarter" idx="11"/>
          </p:nvPr>
        </p:nvSpPr>
        <p:spPr/>
        <p:txBody>
          <a:bodyPr/>
          <a:lstStyle/>
          <a:p>
            <a:r>
              <a:rPr lang="nl-NL"/>
              <a:t>Mission possibleMission Possible</a:t>
            </a:r>
          </a:p>
        </p:txBody>
      </p:sp>
      <p:sp>
        <p:nvSpPr>
          <p:cNvPr id="9" name="Tijdelijke aanduiding voor dianummer 8">
            <a:extLst>
              <a:ext uri="{FF2B5EF4-FFF2-40B4-BE49-F238E27FC236}">
                <a16:creationId xmlns:a16="http://schemas.microsoft.com/office/drawing/2014/main" id="{B6EAFC82-2084-BA3E-9A16-E7E9D14AE4B1}"/>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268652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9FC86-828D-22C9-167D-1CC6EEE79F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E5DA9C-1067-3704-D4DD-FE673677A5F9}"/>
              </a:ext>
            </a:extLst>
          </p:cNvPr>
          <p:cNvSpPr>
            <a:spLocks noGrp="1"/>
          </p:cNvSpPr>
          <p:nvPr>
            <p:ph type="dt" sz="half" idx="10"/>
          </p:nvPr>
        </p:nvSpPr>
        <p:spPr/>
        <p:txBody>
          <a:bodyPr/>
          <a:lstStyle/>
          <a:p>
            <a:fld id="{AFF80B0C-3B6E-41B5-9A64-26BBA458C8EB}" type="datetime1">
              <a:rPr lang="nl-NL" smtClean="0"/>
              <a:t>29-11-2024</a:t>
            </a:fld>
            <a:endParaRPr lang="nl-NL"/>
          </a:p>
        </p:txBody>
      </p:sp>
      <p:sp>
        <p:nvSpPr>
          <p:cNvPr id="4" name="Tijdelijke aanduiding voor voettekst 3">
            <a:extLst>
              <a:ext uri="{FF2B5EF4-FFF2-40B4-BE49-F238E27FC236}">
                <a16:creationId xmlns:a16="http://schemas.microsoft.com/office/drawing/2014/main" id="{3E5196DB-3B27-1818-4C18-9C9510319DC6}"/>
              </a:ext>
            </a:extLst>
          </p:cNvPr>
          <p:cNvSpPr>
            <a:spLocks noGrp="1"/>
          </p:cNvSpPr>
          <p:nvPr>
            <p:ph type="ftr" sz="quarter" idx="11"/>
          </p:nvPr>
        </p:nvSpPr>
        <p:spPr/>
        <p:txBody>
          <a:bodyPr/>
          <a:lstStyle/>
          <a:p>
            <a:r>
              <a:rPr lang="nl-NL"/>
              <a:t>Mission possibleMission Possible</a:t>
            </a:r>
          </a:p>
        </p:txBody>
      </p:sp>
      <p:sp>
        <p:nvSpPr>
          <p:cNvPr id="5" name="Tijdelijke aanduiding voor dianummer 4">
            <a:extLst>
              <a:ext uri="{FF2B5EF4-FFF2-40B4-BE49-F238E27FC236}">
                <a16:creationId xmlns:a16="http://schemas.microsoft.com/office/drawing/2014/main" id="{3C685232-9ECD-A256-D231-07A7E81B731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60233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1C5077-9019-8479-0779-F3F6097ACB2A}"/>
              </a:ext>
            </a:extLst>
          </p:cNvPr>
          <p:cNvSpPr>
            <a:spLocks noGrp="1"/>
          </p:cNvSpPr>
          <p:nvPr>
            <p:ph type="dt" sz="half" idx="10"/>
          </p:nvPr>
        </p:nvSpPr>
        <p:spPr/>
        <p:txBody>
          <a:bodyPr/>
          <a:lstStyle/>
          <a:p>
            <a:fld id="{3A30EC32-4A29-4741-98E5-0C72BFAB9705}" type="datetime1">
              <a:rPr lang="nl-NL" smtClean="0"/>
              <a:t>29-11-2024</a:t>
            </a:fld>
            <a:endParaRPr lang="nl-NL"/>
          </a:p>
        </p:txBody>
      </p:sp>
      <p:sp>
        <p:nvSpPr>
          <p:cNvPr id="3" name="Tijdelijke aanduiding voor voettekst 2">
            <a:extLst>
              <a:ext uri="{FF2B5EF4-FFF2-40B4-BE49-F238E27FC236}">
                <a16:creationId xmlns:a16="http://schemas.microsoft.com/office/drawing/2014/main" id="{286C07DB-38AC-915B-E959-5051ECE20893}"/>
              </a:ext>
            </a:extLst>
          </p:cNvPr>
          <p:cNvSpPr>
            <a:spLocks noGrp="1"/>
          </p:cNvSpPr>
          <p:nvPr>
            <p:ph type="ftr" sz="quarter" idx="11"/>
          </p:nvPr>
        </p:nvSpPr>
        <p:spPr/>
        <p:txBody>
          <a:bodyPr/>
          <a:lstStyle/>
          <a:p>
            <a:r>
              <a:rPr lang="nl-NL"/>
              <a:t>Mission possibleMission Possible</a:t>
            </a:r>
          </a:p>
        </p:txBody>
      </p:sp>
      <p:sp>
        <p:nvSpPr>
          <p:cNvPr id="4" name="Tijdelijke aanduiding voor dianummer 3">
            <a:extLst>
              <a:ext uri="{FF2B5EF4-FFF2-40B4-BE49-F238E27FC236}">
                <a16:creationId xmlns:a16="http://schemas.microsoft.com/office/drawing/2014/main" id="{4A7B1C7F-9C86-E514-8980-031193B765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77465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4BA89-03C3-8F49-C8E3-1A2B4F15E8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9D4DC93-AE8B-5926-6B96-EB9CA9512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284DB0D-953A-BE57-61F2-B715F0DA1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9AD7334-BE9F-33A5-AEB0-B3068E6F0D42}"/>
              </a:ext>
            </a:extLst>
          </p:cNvPr>
          <p:cNvSpPr>
            <a:spLocks noGrp="1"/>
          </p:cNvSpPr>
          <p:nvPr>
            <p:ph type="dt" sz="half" idx="10"/>
          </p:nvPr>
        </p:nvSpPr>
        <p:spPr/>
        <p:txBody>
          <a:bodyPr/>
          <a:lstStyle/>
          <a:p>
            <a:fld id="{C15BD9C3-DB00-4005-AE8C-2BC4F44BE9A6}" type="datetime1">
              <a:rPr lang="nl-NL" smtClean="0"/>
              <a:t>29-11-2024</a:t>
            </a:fld>
            <a:endParaRPr lang="nl-NL"/>
          </a:p>
        </p:txBody>
      </p:sp>
      <p:sp>
        <p:nvSpPr>
          <p:cNvPr id="6" name="Tijdelijke aanduiding voor voettekst 5">
            <a:extLst>
              <a:ext uri="{FF2B5EF4-FFF2-40B4-BE49-F238E27FC236}">
                <a16:creationId xmlns:a16="http://schemas.microsoft.com/office/drawing/2014/main" id="{945AFED5-0896-2C80-67CE-13C461B85000}"/>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16BC3916-C95A-475F-91EC-631DC9AD826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65402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5810C-5013-F670-28CF-CFE953FA3E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13E777-94BF-9A4F-15F1-EC05978DB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8CA69A4-DFC9-59A8-4CAF-D1A0F30C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6C468AB-78B9-5F34-482C-D6780CB3B181}"/>
              </a:ext>
            </a:extLst>
          </p:cNvPr>
          <p:cNvSpPr>
            <a:spLocks noGrp="1"/>
          </p:cNvSpPr>
          <p:nvPr>
            <p:ph type="dt" sz="half" idx="10"/>
          </p:nvPr>
        </p:nvSpPr>
        <p:spPr/>
        <p:txBody>
          <a:bodyPr/>
          <a:lstStyle/>
          <a:p>
            <a:fld id="{6A0CCB30-3295-408B-9253-DE277663F6F8}" type="datetime1">
              <a:rPr lang="nl-NL" smtClean="0"/>
              <a:t>29-11-2024</a:t>
            </a:fld>
            <a:endParaRPr lang="nl-NL"/>
          </a:p>
        </p:txBody>
      </p:sp>
      <p:sp>
        <p:nvSpPr>
          <p:cNvPr id="6" name="Tijdelijke aanduiding voor voettekst 5">
            <a:extLst>
              <a:ext uri="{FF2B5EF4-FFF2-40B4-BE49-F238E27FC236}">
                <a16:creationId xmlns:a16="http://schemas.microsoft.com/office/drawing/2014/main" id="{417735FA-6917-02D2-9C7E-0E51BF3AE579}"/>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3115D8B0-4761-9974-B288-2CD6724AD2F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1879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B41DD-D9E5-9C2A-820C-2864795310B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D3A512E-AD2E-E1D6-16E4-5C4547321D3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473E27-0CE3-45BB-AAE5-B13A285C6086}"/>
              </a:ext>
            </a:extLst>
          </p:cNvPr>
          <p:cNvSpPr>
            <a:spLocks noGrp="1"/>
          </p:cNvSpPr>
          <p:nvPr>
            <p:ph type="dt" sz="half" idx="10"/>
          </p:nvPr>
        </p:nvSpPr>
        <p:spPr/>
        <p:txBody>
          <a:bodyPr/>
          <a:lstStyle/>
          <a:p>
            <a:fld id="{4D438EDE-6CC3-4193-BE8C-6B1E4CC2D06A}" type="datetime1">
              <a:rPr lang="nl-NL" smtClean="0"/>
              <a:t>29-11-2024</a:t>
            </a:fld>
            <a:endParaRPr lang="nl-NL"/>
          </a:p>
        </p:txBody>
      </p:sp>
      <p:sp>
        <p:nvSpPr>
          <p:cNvPr id="5" name="Tijdelijke aanduiding voor voettekst 4">
            <a:extLst>
              <a:ext uri="{FF2B5EF4-FFF2-40B4-BE49-F238E27FC236}">
                <a16:creationId xmlns:a16="http://schemas.microsoft.com/office/drawing/2014/main" id="{39C75BCC-5517-1ED1-BF25-C70FA7A1379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9AFE78D3-4371-8F25-BE99-F043A9D701A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091577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9E6BB76-6B58-1BA6-DFB0-E0EFEA46704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0818ED-461B-B100-8553-91241425C2B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ABFFC4-0727-EBC4-1D05-2CD7E26C8F9A}"/>
              </a:ext>
            </a:extLst>
          </p:cNvPr>
          <p:cNvSpPr>
            <a:spLocks noGrp="1"/>
          </p:cNvSpPr>
          <p:nvPr>
            <p:ph type="dt" sz="half" idx="10"/>
          </p:nvPr>
        </p:nvSpPr>
        <p:spPr/>
        <p:txBody>
          <a:bodyPr/>
          <a:lstStyle/>
          <a:p>
            <a:fld id="{BD8F92E4-518B-49B2-B85A-0785F2CB7A2C}" type="datetime1">
              <a:rPr lang="nl-NL" smtClean="0"/>
              <a:t>29-11-2024</a:t>
            </a:fld>
            <a:endParaRPr lang="nl-NL"/>
          </a:p>
        </p:txBody>
      </p:sp>
      <p:sp>
        <p:nvSpPr>
          <p:cNvPr id="5" name="Tijdelijke aanduiding voor voettekst 4">
            <a:extLst>
              <a:ext uri="{FF2B5EF4-FFF2-40B4-BE49-F238E27FC236}">
                <a16:creationId xmlns:a16="http://schemas.microsoft.com/office/drawing/2014/main" id="{65786E29-FC15-801E-C532-CBDB8DE85B81}"/>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F696C059-B5B3-D290-ED77-B36D4A0CE0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12043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1DC92-205B-CEBC-94AA-0D84CD6E63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05B0F8-E544-97AD-C30A-45CE3F1A81E4}"/>
              </a:ext>
            </a:extLst>
          </p:cNvPr>
          <p:cNvSpPr>
            <a:spLocks noGrp="1"/>
          </p:cNvSpPr>
          <p:nvPr>
            <p:ph type="dt" sz="half" idx="10"/>
          </p:nvPr>
        </p:nvSpPr>
        <p:spPr/>
        <p:txBody>
          <a:bodyPr/>
          <a:lstStyle/>
          <a:p>
            <a:fld id="{DFFF9917-5F5F-4AE6-9C37-DA648EF12FEE}" type="datetime1">
              <a:rPr lang="nl-NL" smtClean="0"/>
              <a:t>29-11-2024</a:t>
            </a:fld>
            <a:endParaRPr lang="nl-NL"/>
          </a:p>
        </p:txBody>
      </p:sp>
      <p:sp>
        <p:nvSpPr>
          <p:cNvPr id="4" name="Tijdelijke aanduiding voor voettekst 3">
            <a:extLst>
              <a:ext uri="{FF2B5EF4-FFF2-40B4-BE49-F238E27FC236}">
                <a16:creationId xmlns:a16="http://schemas.microsoft.com/office/drawing/2014/main" id="{CDDA59B5-1DBE-2946-0CCD-BFA5BA7DA95C}"/>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7A8F990-7F18-50CF-08F8-3E603852FB63}"/>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999561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nl-NL"/>
              <a:t>Klik om stijl te bewerken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37C3353-8770-4094-9584-C5739362F807}"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33332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46F652-8E2F-41D7-9711-AC4685EA3966}"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503308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nl-NL"/>
              <a:t>Klik om stijl te bewerken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93B0B3B-55A7-4123-8C6A-5B80D2FA73DE}"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400252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24C07B6-C2BD-4DCF-A9DC-80ADC01859B1}" type="datetime1">
              <a:rPr lang="nl-NL" smtClean="0"/>
              <a:t>29-11-2024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96959210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6803D64-9D34-41CB-A6F6-5649342614E5}" type="datetime1">
              <a:rPr lang="nl-NL" smtClean="0"/>
              <a:t>29-11-2024</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127871160"/>
      </p:ext>
    </p:extLst>
  </p:cSld>
  <p:clrMapOvr>
    <a:masterClrMapping/>
  </p:clrMapOvr>
  <p:hf sldNum="0" hdr="0" ftr="0"/>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8EE291F-CB40-4B83-A3C1-B20BAC88AE4C}" type="datetime1">
              <a:rPr lang="nl-NL" smtClean="0"/>
              <a:t>29-11-2024</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06099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E39A0-AA2A-484A-907D-A19B538A13ED}" type="datetime1">
              <a:rPr lang="nl-NL" smtClean="0"/>
              <a:t>29-11-2024</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7533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79677D-3029-4525-8235-228606CBCD6B}" type="datetime1">
              <a:rPr lang="nl-NL" smtClean="0"/>
              <a:t>29-11-2024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7598289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6399212" y="5883275"/>
            <a:ext cx="914400" cy="365125"/>
          </a:xfrm>
        </p:spPr>
        <p:txBody>
          <a:bodyPr/>
          <a:lstStyle/>
          <a:p>
            <a:fld id="{61A26AAF-6CD8-44C2-BCA4-62D5611CE608}" type="datetime1">
              <a:rPr lang="nl-NL" smtClean="0"/>
              <a:t>29-11-2024</a:t>
            </a:fld>
            <a:endParaRPr lang="nl-NL"/>
          </a:p>
        </p:txBody>
      </p:sp>
      <p:sp>
        <p:nvSpPr>
          <p:cNvPr id="6" name="Footer Placeholder 5"/>
          <p:cNvSpPr>
            <a:spLocks noGrp="1"/>
          </p:cNvSpPr>
          <p:nvPr>
            <p:ph type="ftr" sz="quarter" idx="11"/>
          </p:nvPr>
        </p:nvSpPr>
        <p:spPr>
          <a:xfrm>
            <a:off x="1141412" y="5883275"/>
            <a:ext cx="5105400" cy="365125"/>
          </a:xfrm>
        </p:spPr>
        <p:txBody>
          <a:bodyPr/>
          <a:lstStyle/>
          <a:p>
            <a:r>
              <a:rPr lang="en-US"/>
              <a:t>Mission possibleMission Possible</a:t>
            </a:r>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8883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6803D64-9D34-41CB-A6F6-5649342614E5}" type="datetime1">
              <a:rPr lang="nl-NL" smtClean="0"/>
              <a:t>29-11-2024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86620316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DB22AFB-662A-491B-BC45-02E830531256}" type="datetime1">
              <a:rPr lang="nl-NL" smtClean="0"/>
              <a:t>29-11-2024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813654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11935037"/>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877023"/>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916917171"/>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nl-NL"/>
              <a:t>Klik om stijl te bewerken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2723519821"/>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688287870"/>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96B13D-36E9-4482-A93B-F4C32187331B}"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842152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DBE5786-6DB4-4094-A4D7-9103A07A6C7F}" type="datetime1">
              <a:rPr lang="nl-NL" smtClean="0"/>
              <a:t>29-11-2024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449617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70267995-72B9-401F-A5F4-47622FB4EE0D}" type="datetime1">
              <a:rPr lang="nl-NL" smtClean="0"/>
              <a:t>29-11-2024</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56399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2154D9B-FDC6-4A50-B5C5-B38465F79DB8}" type="datetime1">
              <a:rPr lang="nl-NL" smtClean="0"/>
              <a:t>29-11-2024</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84323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6911E28-6EC9-4CC7-8722-DEC25FE6B592}" type="datetime1">
              <a:rPr lang="nl-NL" smtClean="0"/>
              <a:t>29-11-2024</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9043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269E4-93CC-4D60-A0BD-1A41E0953A71}" type="datetime1">
              <a:rPr lang="nl-NL" smtClean="0"/>
              <a:t>29-11-2024</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832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6803D64-9D34-41CB-A6F6-5649342614E5}" type="datetime1">
              <a:rPr lang="nl-NL" smtClean="0"/>
              <a:t>29-11-2024</a:t>
            </a:fld>
            <a:endParaRPr lang="nl-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200" i="1">
                <a:solidFill>
                  <a:schemeClr val="tx2"/>
                </a:solidFill>
                <a:latin typeface="Terminator Dark Fate" panose="02000500000000000000" pitchFamily="2" charset="0"/>
              </a:defRPr>
            </a:lvl1pPr>
          </a:lstStyle>
          <a:p>
            <a:r>
              <a:rPr lang="nl-NL"/>
              <a:t>Mission possibleMission Possible</a:t>
            </a:r>
            <a:endParaRPr lang="nl-NL"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6379104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940" r:id="rId4"/>
    <p:sldLayoutId id="2147483939"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965" r:id="rId14"/>
  </p:sldLayoutIdLst>
  <p:hf sldNum="0" hdr="0" ftr="0"/>
  <p:txStyles>
    <p:titleStyle>
      <a:lvl1pPr algn="l" defTabSz="914400" rtl="0" eaLnBrk="1" latinLnBrk="0" hangingPunct="1">
        <a:lnSpc>
          <a:spcPct val="90000"/>
        </a:lnSpc>
        <a:spcBef>
          <a:spcPct val="0"/>
        </a:spcBef>
        <a:buNone/>
        <a:defRPr sz="5400"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9A156C-9956-9C06-1929-FE7D005E9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FDC5DD6-ACCB-12A8-585A-C8D88EF62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DAEC56-2657-0384-AB99-03C29A08F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531D2-D87B-43CC-85D2-9D3EE5EEFD80}" type="datetime1">
              <a:rPr lang="nl-NL" smtClean="0"/>
              <a:t>29-11-2024</a:t>
            </a:fld>
            <a:endParaRPr lang="nl-NL"/>
          </a:p>
        </p:txBody>
      </p:sp>
      <p:sp>
        <p:nvSpPr>
          <p:cNvPr id="5" name="Tijdelijke aanduiding voor voettekst 4">
            <a:extLst>
              <a:ext uri="{FF2B5EF4-FFF2-40B4-BE49-F238E27FC236}">
                <a16:creationId xmlns:a16="http://schemas.microsoft.com/office/drawing/2014/main" id="{700B5DDA-D091-73EF-4D13-E971A843B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067E94D5-D1EB-842C-1E74-32EF0F01C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6DBDA-9033-4572-9938-1180B2811EC4}" type="slidenum">
              <a:rPr lang="nl-NL" smtClean="0"/>
              <a:t>‹nr.›</a:t>
            </a:fld>
            <a:endParaRPr lang="nl-NL"/>
          </a:p>
        </p:txBody>
      </p:sp>
    </p:spTree>
    <p:extLst>
      <p:ext uri="{BB962C8B-B14F-4D97-AF65-F5344CB8AC3E}">
        <p14:creationId xmlns:p14="http://schemas.microsoft.com/office/powerpoint/2010/main" val="315357134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B37D8C-02C0-19E5-4AD2-CA66CEBA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86C7CD2-43DC-F6DC-295D-5BE559AD5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8AFB1A-6BB1-B718-FFEE-2849832B7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63EF2-7D11-4BA1-8171-343512253FCD}" type="datetime1">
              <a:rPr lang="nl-NL" smtClean="0"/>
              <a:t>29-11-2024</a:t>
            </a:fld>
            <a:endParaRPr lang="nl-NL"/>
          </a:p>
        </p:txBody>
      </p:sp>
      <p:sp>
        <p:nvSpPr>
          <p:cNvPr id="5" name="Tijdelijke aanduiding voor voettekst 4">
            <a:extLst>
              <a:ext uri="{FF2B5EF4-FFF2-40B4-BE49-F238E27FC236}">
                <a16:creationId xmlns:a16="http://schemas.microsoft.com/office/drawing/2014/main" id="{B1EA07D4-FD2A-F563-2CB4-F642A89CD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4A2D4217-9C0B-CEE5-02EC-677493A24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93E58-BB4A-4072-BD84-7389E307707A}" type="slidenum">
              <a:rPr lang="nl-NL" smtClean="0"/>
              <a:t>‹nr.›</a:t>
            </a:fld>
            <a:endParaRPr lang="nl-NL"/>
          </a:p>
        </p:txBody>
      </p:sp>
    </p:spTree>
    <p:extLst>
      <p:ext uri="{BB962C8B-B14F-4D97-AF65-F5344CB8AC3E}">
        <p14:creationId xmlns:p14="http://schemas.microsoft.com/office/powerpoint/2010/main" val="80138850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901" r:id="rId3"/>
    <p:sldLayoutId id="2147483902"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5CD7A72-BD11-C42C-FD59-F4DA297DF4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E00F24-7417-D5A1-7A24-4656A07B5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812975-E19C-2DD0-0606-516E7AB08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7B03-C5AA-4988-9805-81ACF4E81C47}" type="datetime1">
              <a:rPr lang="nl-NL" smtClean="0"/>
              <a:t>29-11-2024</a:t>
            </a:fld>
            <a:endParaRPr lang="nl-NL"/>
          </a:p>
        </p:txBody>
      </p:sp>
      <p:sp>
        <p:nvSpPr>
          <p:cNvPr id="5" name="Tijdelijke aanduiding voor voettekst 4">
            <a:extLst>
              <a:ext uri="{FF2B5EF4-FFF2-40B4-BE49-F238E27FC236}">
                <a16:creationId xmlns:a16="http://schemas.microsoft.com/office/drawing/2014/main" id="{212000C8-57E8-7546-ACE9-0EFF03442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p>
        </p:txBody>
      </p:sp>
      <p:sp>
        <p:nvSpPr>
          <p:cNvPr id="6" name="Tijdelijke aanduiding voor dianummer 5">
            <a:extLst>
              <a:ext uri="{FF2B5EF4-FFF2-40B4-BE49-F238E27FC236}">
                <a16:creationId xmlns:a16="http://schemas.microsoft.com/office/drawing/2014/main" id="{49B2C595-0BDE-FCA2-7793-6665141C0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5FB5B-536A-4405-B62B-A829FD6320B7}" type="slidenum">
              <a:rPr lang="nl-NL" smtClean="0"/>
              <a:t>‹nr.›</a:t>
            </a:fld>
            <a:endParaRPr lang="nl-NL"/>
          </a:p>
        </p:txBody>
      </p:sp>
    </p:spTree>
    <p:extLst>
      <p:ext uri="{BB962C8B-B14F-4D97-AF65-F5344CB8AC3E}">
        <p14:creationId xmlns:p14="http://schemas.microsoft.com/office/powerpoint/2010/main" val="52448911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6803D64-9D34-41CB-A6F6-5649342614E5}" type="datetime1">
              <a:rPr lang="nl-NL" smtClean="0"/>
              <a:t>29-11-2024</a:t>
            </a:fld>
            <a:endParaRPr lang="nl-N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nl-NL"/>
              <a:t>Mission possibleMission Possible</a:t>
            </a:r>
            <a:endParaRPr lang="nl-NL"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1611654696"/>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023" r:id="rId18"/>
  </p:sldLayoutIdLst>
  <p:hf sldNum="0" hdr="0" ft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7.png"/><Relationship Id="rId5" Type="http://schemas.openxmlformats.org/officeDocument/2006/relationships/hyperlink" Target="https://youtu.be/4_uty2-Y6aQ" TargetMode="Externa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2D7C6A4-B32F-24C6-1448-9E72DE68973F}"/>
              </a:ext>
            </a:extLst>
          </p:cNvPr>
          <p:cNvSpPr>
            <a:spLocks noGrp="1"/>
          </p:cNvSpPr>
          <p:nvPr>
            <p:ph type="dt" sz="half" idx="10"/>
          </p:nvPr>
        </p:nvSpPr>
        <p:spPr/>
        <p:txBody>
          <a:bodyPr/>
          <a:lstStyle/>
          <a:p>
            <a:fld id="{E3DCE727-AD8F-4242-9393-41E3381A988D}" type="datetime1">
              <a:rPr lang="nl-NL" smtClean="0"/>
              <a:t>29-11-2024</a:t>
            </a:fld>
            <a:endParaRPr lang="nl-NL"/>
          </a:p>
        </p:txBody>
      </p:sp>
      <p:pic>
        <p:nvPicPr>
          <p:cNvPr id="10" name="Afbeelding 9" descr="Afbeelding met schermopname, zwart, donker&#10;&#10;Automatisch gegenereerde beschrijving">
            <a:extLst>
              <a:ext uri="{FF2B5EF4-FFF2-40B4-BE49-F238E27FC236}">
                <a16:creationId xmlns:a16="http://schemas.microsoft.com/office/drawing/2014/main" id="{604479C8-565C-ABF1-1EC6-947F4770CD5B}"/>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Afbeelding 11">
            <a:extLst>
              <a:ext uri="{FF2B5EF4-FFF2-40B4-BE49-F238E27FC236}">
                <a16:creationId xmlns:a16="http://schemas.microsoft.com/office/drawing/2014/main" id="{DA645A79-AE1D-C39D-3AFA-4D816A393D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83856" y="2371475"/>
            <a:ext cx="6224288" cy="2115048"/>
          </a:xfrm>
          <a:prstGeom prst="rect">
            <a:avLst/>
          </a:prstGeom>
        </p:spPr>
      </p:pic>
    </p:spTree>
    <p:extLst>
      <p:ext uri="{BB962C8B-B14F-4D97-AF65-F5344CB8AC3E}">
        <p14:creationId xmlns:p14="http://schemas.microsoft.com/office/powerpoint/2010/main" val="192073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392936"/>
          </a:xfrm>
        </p:spPr>
        <p:txBody>
          <a:bodyPr>
            <a:normAutofit/>
          </a:bodyPr>
          <a:lstStyle/>
          <a:p>
            <a:pPr>
              <a:buBlip>
                <a:blip r:embed="rId6"/>
              </a:buBlip>
            </a:pPr>
            <a:r>
              <a:rPr lang="nl-NL" dirty="0">
                <a:latin typeface="Abadi" panose="020B0604020104020204" pitchFamily="34" charset="0"/>
              </a:rPr>
              <a:t>Je begrijpt wat mentale weerbaarheid en veerkracht is</a:t>
            </a:r>
          </a:p>
          <a:p>
            <a:pPr>
              <a:buBlip>
                <a:blip r:embed="rId6"/>
              </a:buBlip>
            </a:pPr>
            <a:r>
              <a:rPr lang="nl-NL" dirty="0">
                <a:latin typeface="Abadi" panose="020B0604020104020204" pitchFamily="34" charset="0"/>
              </a:rPr>
              <a:t>Je hebt inzicht in hoe veerkracht je kan helpen uitdagingen te overwinnen</a:t>
            </a:r>
          </a:p>
          <a:p>
            <a:pPr>
              <a:buBlip>
                <a:blip r:embed="rId6"/>
              </a:buBlip>
            </a:pPr>
            <a:r>
              <a:rPr lang="nl-NL" dirty="0">
                <a:latin typeface="Abadi" panose="020B0604020104020204" pitchFamily="34" charset="0"/>
              </a:rPr>
              <a:t>Je hebt inzicht in persoonlijke ervaringen waarin veerkracht een rol speelde</a:t>
            </a:r>
          </a:p>
        </p:txBody>
      </p:sp>
    </p:spTree>
    <p:extLst>
      <p:ext uri="{BB962C8B-B14F-4D97-AF65-F5344CB8AC3E}">
        <p14:creationId xmlns:p14="http://schemas.microsoft.com/office/powerpoint/2010/main" val="53464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Evaluatie en reflectie</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2140131"/>
          </a:xfrm>
        </p:spPr>
        <p:txBody>
          <a:bodyPr>
            <a:normAutofit fontScale="92500" lnSpcReduction="20000"/>
          </a:bodyPr>
          <a:lstStyle/>
          <a:p>
            <a:pPr>
              <a:buBlip>
                <a:blip r:embed="rId6"/>
              </a:buBlip>
            </a:pPr>
            <a:r>
              <a:rPr lang="nl-NL" dirty="0">
                <a:latin typeface="Abadi" panose="020B0604020104020204" pitchFamily="34" charset="0"/>
              </a:rPr>
              <a:t>Wat heb je geleerd over coping strategieën?</a:t>
            </a:r>
          </a:p>
          <a:p>
            <a:pPr>
              <a:buBlip>
                <a:blip r:embed="rId6"/>
              </a:buBlip>
            </a:pPr>
            <a:r>
              <a:rPr lang="nl-NL" dirty="0">
                <a:latin typeface="Abadi" panose="020B0604020104020204" pitchFamily="34" charset="0"/>
              </a:rPr>
              <a:t>Welke technieken vond je nuttig?</a:t>
            </a:r>
          </a:p>
          <a:p>
            <a:pPr>
              <a:buBlip>
                <a:blip r:embed="rId6"/>
              </a:buBlip>
            </a:pPr>
            <a:r>
              <a:rPr lang="nl-NL" dirty="0">
                <a:latin typeface="Abadi" panose="020B0604020104020204" pitchFamily="34" charset="0"/>
              </a:rPr>
              <a:t>Welke strategieën gebruik jij het meest?</a:t>
            </a:r>
          </a:p>
          <a:p>
            <a:pPr>
              <a:buBlip>
                <a:blip r:embed="rId6"/>
              </a:buBlip>
            </a:pPr>
            <a:r>
              <a:rPr lang="nl-NL" dirty="0">
                <a:latin typeface="Abadi" panose="020B0604020104020204" pitchFamily="34" charset="0"/>
              </a:rPr>
              <a:t>Zijn deze effectief?</a:t>
            </a:r>
          </a:p>
          <a:p>
            <a:pPr>
              <a:buBlip>
                <a:blip r:embed="rId6"/>
              </a:buBlip>
            </a:pPr>
            <a:r>
              <a:rPr lang="nl-NL" dirty="0">
                <a:latin typeface="Abadi" panose="020B0604020104020204" pitchFamily="34" charset="0"/>
              </a:rPr>
              <a:t>Welke strategieën ga je gebruiken om in de toekomst beter met stressvolle situaties om te gaan?</a:t>
            </a:r>
          </a:p>
        </p:txBody>
      </p:sp>
    </p:spTree>
    <p:extLst>
      <p:ext uri="{BB962C8B-B14F-4D97-AF65-F5344CB8AC3E}">
        <p14:creationId xmlns:p14="http://schemas.microsoft.com/office/powerpoint/2010/main" val="253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Einde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355614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ts, tekening, kunst, illustratie&#10;&#10;Automatisch gegenereerde beschrijving">
            <a:extLst>
              <a:ext uri="{FF2B5EF4-FFF2-40B4-BE49-F238E27FC236}">
                <a16:creationId xmlns:a16="http://schemas.microsoft.com/office/drawing/2014/main" id="{2FC99C02-41C3-3FC9-9718-30F9EBD58739}"/>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C17CD5DD-8502-2D24-2514-CE3776D7E09F}"/>
              </a:ext>
            </a:extLst>
          </p:cNvPr>
          <p:cNvSpPr>
            <a:spLocks noGrp="1"/>
          </p:cNvSpPr>
          <p:nvPr>
            <p:ph type="ctrTitle"/>
          </p:nvPr>
        </p:nvSpPr>
        <p:spPr/>
        <p:txBody>
          <a:bodyPr>
            <a:normAutofit/>
          </a:bodyPr>
          <a:lstStyle/>
          <a:p>
            <a:pPr algn="l"/>
            <a:r>
              <a:rPr lang="nl-NL" sz="4400" dirty="0">
                <a:effectLst>
                  <a:glow rad="38100">
                    <a:schemeClr val="bg1">
                      <a:lumMod val="65000"/>
                      <a:lumOff val="35000"/>
                      <a:alpha val="50000"/>
                    </a:schemeClr>
                  </a:glow>
                </a:effectLst>
                <a:latin typeface="Racing Sans One" panose="02000000000000000000" pitchFamily="2" charset="0"/>
              </a:rPr>
              <a:t>Basis coping strategieën</a:t>
            </a:r>
          </a:p>
        </p:txBody>
      </p:sp>
      <p:sp>
        <p:nvSpPr>
          <p:cNvPr id="3" name="Ondertitel 2">
            <a:extLst>
              <a:ext uri="{FF2B5EF4-FFF2-40B4-BE49-F238E27FC236}">
                <a16:creationId xmlns:a16="http://schemas.microsoft.com/office/drawing/2014/main" id="{3D7EAF69-0630-2DD6-580C-03074D423B54}"/>
              </a:ext>
            </a:extLst>
          </p:cNvPr>
          <p:cNvSpPr>
            <a:spLocks noGrp="1"/>
          </p:cNvSpPr>
          <p:nvPr>
            <p:ph type="subTitle" idx="1"/>
          </p:nvPr>
        </p:nvSpPr>
        <p:spPr/>
        <p:txBody>
          <a:bodyPr/>
          <a:lstStyle/>
          <a:p>
            <a:pPr algn="l"/>
            <a:r>
              <a:rPr lang="nl-NL" dirty="0">
                <a:latin typeface="Racing Sans One" panose="02000000000000000000" pitchFamily="2" charset="0"/>
              </a:rPr>
              <a:t>Module 4</a:t>
            </a:r>
          </a:p>
        </p:txBody>
      </p:sp>
      <p:sp>
        <p:nvSpPr>
          <p:cNvPr id="4" name="Tijdelijke aanduiding voor datum 3">
            <a:extLst>
              <a:ext uri="{FF2B5EF4-FFF2-40B4-BE49-F238E27FC236}">
                <a16:creationId xmlns:a16="http://schemas.microsoft.com/office/drawing/2014/main" id="{CFC0683F-0825-3E9E-1403-A9CA4DD0DC2D}"/>
              </a:ext>
            </a:extLst>
          </p:cNvPr>
          <p:cNvSpPr>
            <a:spLocks noGrp="1"/>
          </p:cNvSpPr>
          <p:nvPr>
            <p:ph type="dt" sz="half" idx="10"/>
          </p:nvPr>
        </p:nvSpPr>
        <p:spPr/>
        <p:txBody>
          <a:bodyPr/>
          <a:lstStyle/>
          <a:p>
            <a:fld id="{037C3353-8770-4094-9584-C5739362F807}" type="datetime1">
              <a:rPr lang="nl-NL" smtClean="0"/>
              <a:t>29-11-2024</a:t>
            </a:fld>
            <a:endParaRPr lang="nl-NL" dirty="0"/>
          </a:p>
        </p:txBody>
      </p:sp>
    </p:spTree>
    <p:extLst>
      <p:ext uri="{BB962C8B-B14F-4D97-AF65-F5344CB8AC3E}">
        <p14:creationId xmlns:p14="http://schemas.microsoft.com/office/powerpoint/2010/main" val="23126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Doel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092201"/>
          </a:xfrm>
        </p:spPr>
        <p:txBody>
          <a:bodyPr>
            <a:normAutofit/>
          </a:bodyPr>
          <a:lstStyle/>
          <a:p>
            <a:pPr marL="0" indent="0">
              <a:buNone/>
            </a:pPr>
            <a:r>
              <a:rPr lang="nl-NL" sz="2800" dirty="0">
                <a:latin typeface="Abadi" panose="020B0604020104020204" pitchFamily="34" charset="0"/>
              </a:rPr>
              <a:t>Herkennen van eigen coping strategieën en leren welke </a:t>
            </a:r>
            <a:r>
              <a:rPr lang="nl-NL" sz="2800" dirty="0" err="1">
                <a:latin typeface="Abadi" panose="020B0604020104020204" pitchFamily="34" charset="0"/>
              </a:rPr>
              <a:t>strategieen</a:t>
            </a:r>
            <a:r>
              <a:rPr lang="nl-NL" sz="2800" dirty="0">
                <a:latin typeface="Abadi" panose="020B0604020104020204" pitchFamily="34" charset="0"/>
              </a:rPr>
              <a:t> effectief zijn om toe te passen</a:t>
            </a:r>
          </a:p>
        </p:txBody>
      </p:sp>
    </p:spTree>
    <p:extLst>
      <p:ext uri="{BB962C8B-B14F-4D97-AF65-F5344CB8AC3E}">
        <p14:creationId xmlns:p14="http://schemas.microsoft.com/office/powerpoint/2010/main" val="218685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319784"/>
          </a:xfrm>
        </p:spPr>
        <p:txBody>
          <a:bodyPr>
            <a:normAutofit/>
          </a:bodyPr>
          <a:lstStyle/>
          <a:p>
            <a:pPr>
              <a:buBlip>
                <a:blip r:embed="rId6"/>
              </a:buBlip>
            </a:pPr>
            <a:r>
              <a:rPr lang="nl-NL" dirty="0">
                <a:latin typeface="Abadi" panose="020B0604020104020204" pitchFamily="34" charset="0"/>
              </a:rPr>
              <a:t>Je bent in staat om stressvolle situaties te herkennen en kan hiermee omgaan</a:t>
            </a:r>
          </a:p>
          <a:p>
            <a:pPr>
              <a:buBlip>
                <a:blip r:embed="rId6"/>
              </a:buBlip>
            </a:pPr>
            <a:r>
              <a:rPr lang="nl-NL" dirty="0">
                <a:latin typeface="Abadi" panose="020B0604020104020204" pitchFamily="34" charset="0"/>
              </a:rPr>
              <a:t>Je leert verschillende coping strategieën om stress te beheersen</a:t>
            </a:r>
          </a:p>
        </p:txBody>
      </p:sp>
    </p:spTree>
    <p:extLst>
      <p:ext uri="{BB962C8B-B14F-4D97-AF65-F5344CB8AC3E}">
        <p14:creationId xmlns:p14="http://schemas.microsoft.com/office/powerpoint/2010/main" val="133277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Structuur </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2188464"/>
          </a:xfrm>
        </p:spPr>
        <p:txBody>
          <a:bodyPr>
            <a:normAutofit fontScale="92500" lnSpcReduction="20000"/>
          </a:bodyPr>
          <a:lstStyle/>
          <a:p>
            <a:pPr>
              <a:buBlip>
                <a:blip r:embed="rId6"/>
              </a:buBlip>
            </a:pPr>
            <a:r>
              <a:rPr lang="nl-NL" dirty="0">
                <a:latin typeface="Abadi" panose="020B0604020104020204" pitchFamily="34" charset="0"/>
              </a:rPr>
              <a:t>Uitleg over coping strategieën</a:t>
            </a:r>
          </a:p>
          <a:p>
            <a:pPr>
              <a:buBlip>
                <a:blip r:embed="rId6"/>
              </a:buBlip>
            </a:pPr>
            <a:r>
              <a:rPr lang="nl-NL" dirty="0">
                <a:latin typeface="Abadi" panose="020B0604020104020204" pitchFamily="34" charset="0"/>
              </a:rPr>
              <a:t>Stress test</a:t>
            </a:r>
          </a:p>
          <a:p>
            <a:pPr>
              <a:buBlip>
                <a:blip r:embed="rId6"/>
              </a:buBlip>
            </a:pPr>
            <a:r>
              <a:rPr lang="nl-NL" dirty="0">
                <a:latin typeface="Abadi" panose="020B0604020104020204" pitchFamily="34" charset="0"/>
              </a:rPr>
              <a:t>opdrachten </a:t>
            </a:r>
          </a:p>
          <a:p>
            <a:pPr>
              <a:buBlip>
                <a:blip r:embed="rId6"/>
              </a:buBlip>
            </a:pPr>
            <a:r>
              <a:rPr lang="nl-NL" dirty="0">
                <a:latin typeface="Abadi" panose="020B0604020104020204" pitchFamily="34" charset="0"/>
              </a:rPr>
              <a:t>Reflectie</a:t>
            </a:r>
          </a:p>
          <a:p>
            <a:pPr>
              <a:buBlip>
                <a:blip r:embed="rId6"/>
              </a:buBlip>
            </a:pPr>
            <a:r>
              <a:rPr lang="nl-NL" dirty="0">
                <a:latin typeface="Abadi" panose="020B0604020104020204" pitchFamily="34" charset="0"/>
              </a:rPr>
              <a:t>Evaluatie</a:t>
            </a:r>
          </a:p>
          <a:p>
            <a:pPr>
              <a:buBlip>
                <a:blip r:embed="rId6"/>
              </a:buBlip>
            </a:pPr>
            <a:r>
              <a:rPr lang="nl-NL" dirty="0">
                <a:latin typeface="Abadi" panose="020B0604020104020204" pitchFamily="34" charset="0"/>
              </a:rPr>
              <a:t>± 90 min</a:t>
            </a:r>
          </a:p>
        </p:txBody>
      </p:sp>
    </p:spTree>
    <p:extLst>
      <p:ext uri="{BB962C8B-B14F-4D97-AF65-F5344CB8AC3E}">
        <p14:creationId xmlns:p14="http://schemas.microsoft.com/office/powerpoint/2010/main" val="313654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Wat is </a:t>
            </a:r>
            <a:r>
              <a:rPr lang="nl-NL" dirty="0">
                <a:latin typeface="Racing Sans One" panose="02000000000000000000" pitchFamily="2" charset="0"/>
                <a:hlinkClick r:id="rId5"/>
              </a:rPr>
              <a:t>stress?</a:t>
            </a:r>
            <a:endParaRPr lang="nl-NL" dirty="0">
              <a:latin typeface="Racing Sans One" panose="02000000000000000000" pitchFamily="2" charset="0"/>
            </a:endParaRP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422798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Onderzoeksopdracht wat is stress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905000"/>
          </a:xfrm>
        </p:spPr>
        <p:txBody>
          <a:bodyPr>
            <a:normAutofit/>
          </a:bodyPr>
          <a:lstStyle/>
          <a:p>
            <a:pPr>
              <a:buBlip>
                <a:blip r:embed="rId6"/>
              </a:buBlip>
            </a:pPr>
            <a:r>
              <a:rPr lang="nl-NL" dirty="0">
                <a:latin typeface="Abadi" panose="020B0604020104020204" pitchFamily="34" charset="0"/>
              </a:rPr>
              <a:t>Door mentor zelf in te vullen</a:t>
            </a:r>
          </a:p>
        </p:txBody>
      </p:sp>
    </p:spTree>
    <p:extLst>
      <p:ext uri="{BB962C8B-B14F-4D97-AF65-F5344CB8AC3E}">
        <p14:creationId xmlns:p14="http://schemas.microsoft.com/office/powerpoint/2010/main" val="220285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Stress test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795273"/>
          </a:xfrm>
        </p:spPr>
        <p:txBody>
          <a:bodyPr/>
          <a:lstStyle/>
          <a:p>
            <a:pPr>
              <a:buBlip>
                <a:blip r:embed="rId6"/>
              </a:buBlip>
            </a:pPr>
            <a:r>
              <a:rPr lang="nl-NL" dirty="0">
                <a:latin typeface="Abadi" panose="020B0604020104020204" pitchFamily="34" charset="0"/>
              </a:rPr>
              <a:t>Zelf in te vullen door mentor</a:t>
            </a:r>
          </a:p>
        </p:txBody>
      </p:sp>
    </p:spTree>
    <p:extLst>
      <p:ext uri="{BB962C8B-B14F-4D97-AF65-F5344CB8AC3E}">
        <p14:creationId xmlns:p14="http://schemas.microsoft.com/office/powerpoint/2010/main" val="329988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ademhaling</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29-11-2024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420369"/>
          </a:xfrm>
        </p:spPr>
        <p:txBody>
          <a:bodyPr/>
          <a:lstStyle/>
          <a:p>
            <a:pPr>
              <a:buBlip>
                <a:blip r:embed="rId6"/>
              </a:buBlip>
            </a:pPr>
            <a:r>
              <a:rPr lang="nl-NL" dirty="0">
                <a:latin typeface="Abadi" panose="020B0604020104020204" pitchFamily="34" charset="0"/>
              </a:rPr>
              <a:t>Gebruik de ademhalingsoefening uit het werkboek</a:t>
            </a:r>
          </a:p>
          <a:p>
            <a:pPr>
              <a:buBlip>
                <a:blip r:embed="rId6"/>
              </a:buBlip>
            </a:pPr>
            <a:r>
              <a:rPr lang="nl-NL" dirty="0">
                <a:latin typeface="Abadi" panose="020B0604020104020204" pitchFamily="34" charset="0"/>
              </a:rPr>
              <a:t>Lees de technieken door om stress te verminderen</a:t>
            </a:r>
          </a:p>
        </p:txBody>
      </p:sp>
    </p:spTree>
    <p:extLst>
      <p:ext uri="{BB962C8B-B14F-4D97-AF65-F5344CB8AC3E}">
        <p14:creationId xmlns:p14="http://schemas.microsoft.com/office/powerpoint/2010/main" val="2484687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Houttype">
  <a:themeElements>
    <a:clrScheme name="Aangepast 3">
      <a:dk1>
        <a:sysClr val="windowText" lastClr="000000"/>
      </a:dk1>
      <a:lt1>
        <a:sysClr val="window" lastClr="FFFFFF"/>
      </a:lt1>
      <a:dk2>
        <a:srgbClr val="323232"/>
      </a:dk2>
      <a:lt2>
        <a:srgbClr val="C00000"/>
      </a:lt2>
      <a:accent1>
        <a:srgbClr val="C00000"/>
      </a:accent1>
      <a:accent2>
        <a:srgbClr val="C00000"/>
      </a:accent2>
      <a:accent3>
        <a:srgbClr val="C00000"/>
      </a:accent3>
      <a:accent4>
        <a:srgbClr val="FF4040"/>
      </a:accent4>
      <a:accent5>
        <a:srgbClr val="7F5F52"/>
      </a:accent5>
      <a:accent6>
        <a:srgbClr val="C00000"/>
      </a:accent6>
      <a:hlink>
        <a:srgbClr val="C00000"/>
      </a:hlink>
      <a:folHlink>
        <a:srgbClr val="B26B02"/>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aster">
  <a:themeElements>
    <a:clrScheme name="Raster">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aster">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ster">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1076</Words>
  <Application>Microsoft Office PowerPoint</Application>
  <PresentationFormat>Breedbeeld</PresentationFormat>
  <Paragraphs>127</Paragraphs>
  <Slides>12</Slides>
  <Notes>12</Notes>
  <HiddenSlides>0</HiddenSlides>
  <MMClips>0</MMClips>
  <ScaleCrop>false</ScaleCrop>
  <HeadingPairs>
    <vt:vector size="6" baseType="variant">
      <vt:variant>
        <vt:lpstr>Gebruikte lettertypen</vt:lpstr>
      </vt:variant>
      <vt:variant>
        <vt:i4>12</vt:i4>
      </vt:variant>
      <vt:variant>
        <vt:lpstr>Thema</vt:lpstr>
      </vt:variant>
      <vt:variant>
        <vt:i4>5</vt:i4>
      </vt:variant>
      <vt:variant>
        <vt:lpstr>Diatitels</vt:lpstr>
      </vt:variant>
      <vt:variant>
        <vt:i4>12</vt:i4>
      </vt:variant>
    </vt:vector>
  </HeadingPairs>
  <TitlesOfParts>
    <vt:vector size="29" baseType="lpstr">
      <vt:lpstr>Abadi</vt:lpstr>
      <vt:lpstr>Aptos</vt:lpstr>
      <vt:lpstr>Arial</vt:lpstr>
      <vt:lpstr>Calibri</vt:lpstr>
      <vt:lpstr>Calibri Light</vt:lpstr>
      <vt:lpstr>Century Gothic</vt:lpstr>
      <vt:lpstr>Racing Sans One</vt:lpstr>
      <vt:lpstr>Rockwell</vt:lpstr>
      <vt:lpstr>Rockwell Condensed</vt:lpstr>
      <vt:lpstr>Symbol</vt:lpstr>
      <vt:lpstr>Terminator Dark Fate</vt:lpstr>
      <vt:lpstr>Wingdings</vt:lpstr>
      <vt:lpstr>Houttype</vt:lpstr>
      <vt:lpstr>Aangepast ontwerp</vt:lpstr>
      <vt:lpstr>1_Aangepast ontwerp</vt:lpstr>
      <vt:lpstr>2_Aangepast ontwerp</vt:lpstr>
      <vt:lpstr>Raster</vt:lpstr>
      <vt:lpstr>PowerPoint-presentatie</vt:lpstr>
      <vt:lpstr>Basis coping strategieën</vt:lpstr>
      <vt:lpstr>Doel van de les</vt:lpstr>
      <vt:lpstr>Resultaat van de les</vt:lpstr>
      <vt:lpstr>Structuur </vt:lpstr>
      <vt:lpstr>Wat is stress?</vt:lpstr>
      <vt:lpstr>Onderzoeksopdracht wat is stress</vt:lpstr>
      <vt:lpstr>Stress test</vt:lpstr>
      <vt:lpstr>ademhaling</vt:lpstr>
      <vt:lpstr>Resultaat van de les</vt:lpstr>
      <vt:lpstr>Evaluatie en reflectie</vt:lpstr>
      <vt:lpstr>Einde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 maar, wat als het lukt?</dc:title>
  <dc:creator>Kenny Haagsman</dc:creator>
  <cp:lastModifiedBy>Kenny Haagsman</cp:lastModifiedBy>
  <cp:revision>12</cp:revision>
  <dcterms:created xsi:type="dcterms:W3CDTF">2022-02-25T14:33:34Z</dcterms:created>
  <dcterms:modified xsi:type="dcterms:W3CDTF">2024-11-29T09:54:09Z</dcterms:modified>
</cp:coreProperties>
</file>