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20"/>
  </p:notesMasterIdLst>
  <p:sldIdLst>
    <p:sldId id="415" r:id="rId6"/>
    <p:sldId id="423" r:id="rId7"/>
    <p:sldId id="424" r:id="rId8"/>
    <p:sldId id="427" r:id="rId9"/>
    <p:sldId id="428" r:id="rId10"/>
    <p:sldId id="425" r:id="rId11"/>
    <p:sldId id="426" r:id="rId12"/>
    <p:sldId id="429" r:id="rId13"/>
    <p:sldId id="430" r:id="rId14"/>
    <p:sldId id="431" r:id="rId15"/>
    <p:sldId id="432" r:id="rId16"/>
    <p:sldId id="434" r:id="rId17"/>
    <p:sldId id="435" r:id="rId18"/>
    <p:sldId id="436" r:id="rId19"/>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74AD5-F26C-4A6F-8338-CB0B88F95EF4}" v="18" dt="2024-11-04T13:17:42.7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73" d="100"/>
          <a:sy n="73" d="100"/>
        </p:scale>
        <p:origin x="2034"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pChg chg="mod">
          <ac:chgData name="Kenny Haagsman" userId="18b45eb58e870d47" providerId="LiveId" clId="{C3BAFFC2-D81B-4744-A4A8-6E05398111EA}" dt="2024-09-23T12:11:20.781" v="1058" actId="27636"/>
          <ac:spMkLst>
            <pc:docMk/>
            <pc:sldMk cId="2202857766" sldId="425"/>
            <ac:spMk id="5" creationId="{28AF1D72-7AB6-A5CA-F892-E3635442E589}"/>
          </ac:spMkLst>
        </pc:spChg>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pChg chg="mod">
          <ac:chgData name="Kenny Haagsman" userId="18b45eb58e870d47" providerId="LiveId" clId="{C3BAFFC2-D81B-4744-A4A8-6E05398111EA}" dt="2024-09-23T12:10:57.704" v="1039" actId="20577"/>
          <ac:spMkLst>
            <pc:docMk/>
            <pc:sldMk cId="3136543020" sldId="428"/>
            <ac:spMk id="5" creationId="{28AF1D72-7AB6-A5CA-F892-E3635442E589}"/>
          </ac:spMkLst>
        </pc:spChg>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76D74AD5-F26C-4A6F-8338-CB0B88F95EF4}"/>
    <pc:docChg chg="undo custSel addSld delSld modSld sldOrd">
      <pc:chgData name="Kenny Haagsman" userId="18b45eb58e870d47" providerId="LiveId" clId="{76D74AD5-F26C-4A6F-8338-CB0B88F95EF4}" dt="2024-11-04T13:17:28.056" v="2484" actId="20577"/>
      <pc:docMkLst>
        <pc:docMk/>
      </pc:docMkLst>
      <pc:sldChg chg="modNotesTx">
        <pc:chgData name="Kenny Haagsman" userId="18b45eb58e870d47" providerId="LiveId" clId="{76D74AD5-F26C-4A6F-8338-CB0B88F95EF4}" dt="2024-11-04T13:14:36.128" v="2470" actId="20577"/>
        <pc:sldMkLst>
          <pc:docMk/>
          <pc:sldMk cId="1920735188" sldId="415"/>
        </pc:sldMkLst>
      </pc:sldChg>
      <pc:sldChg chg="modNotesTx">
        <pc:chgData name="Kenny Haagsman" userId="18b45eb58e870d47" providerId="LiveId" clId="{76D74AD5-F26C-4A6F-8338-CB0B88F95EF4}" dt="2024-11-04T12:19:01.063" v="1" actId="20577"/>
        <pc:sldMkLst>
          <pc:docMk/>
          <pc:sldMk cId="2312648458" sldId="423"/>
        </pc:sldMkLst>
      </pc:sldChg>
      <pc:sldChg chg="modSp mod">
        <pc:chgData name="Kenny Haagsman" userId="18b45eb58e870d47" providerId="LiveId" clId="{76D74AD5-F26C-4A6F-8338-CB0B88F95EF4}" dt="2024-11-04T12:19:29.043" v="53" actId="20577"/>
        <pc:sldMkLst>
          <pc:docMk/>
          <pc:sldMk cId="2186858518" sldId="424"/>
        </pc:sldMkLst>
        <pc:spChg chg="mod">
          <ac:chgData name="Kenny Haagsman" userId="18b45eb58e870d47" providerId="LiveId" clId="{76D74AD5-F26C-4A6F-8338-CB0B88F95EF4}" dt="2024-11-04T12:19:29.043" v="53" actId="20577"/>
          <ac:spMkLst>
            <pc:docMk/>
            <pc:sldMk cId="2186858518" sldId="424"/>
            <ac:spMk id="5" creationId="{28AF1D72-7AB6-A5CA-F892-E3635442E589}"/>
          </ac:spMkLst>
        </pc:spChg>
      </pc:sldChg>
      <pc:sldChg chg="addSp delSp modSp mod ord setBg addAnim delAnim modAnim modNotesTx">
        <pc:chgData name="Kenny Haagsman" userId="18b45eb58e870d47" providerId="LiveId" clId="{76D74AD5-F26C-4A6F-8338-CB0B88F95EF4}" dt="2024-11-04T13:16:21.345" v="2480"/>
        <pc:sldMkLst>
          <pc:docMk/>
          <pc:sldMk cId="2202857766" sldId="425"/>
        </pc:sldMkLst>
        <pc:spChg chg="mod ord">
          <ac:chgData name="Kenny Haagsman" userId="18b45eb58e870d47" providerId="LiveId" clId="{76D74AD5-F26C-4A6F-8338-CB0B88F95EF4}" dt="2024-11-04T13:16:08.669" v="2476" actId="26606"/>
          <ac:spMkLst>
            <pc:docMk/>
            <pc:sldMk cId="2202857766" sldId="425"/>
            <ac:spMk id="2" creationId="{75A5FF6D-97B0-596E-02B3-A9453CD77224}"/>
          </ac:spMkLst>
        </pc:spChg>
        <pc:spChg chg="mod ord">
          <ac:chgData name="Kenny Haagsman" userId="18b45eb58e870d47" providerId="LiveId" clId="{76D74AD5-F26C-4A6F-8338-CB0B88F95EF4}" dt="2024-11-04T13:16:08.669" v="2476" actId="26606"/>
          <ac:spMkLst>
            <pc:docMk/>
            <pc:sldMk cId="2202857766" sldId="425"/>
            <ac:spMk id="4" creationId="{9FFCD45C-5116-63E8-6BA7-2E358AD13E5F}"/>
          </ac:spMkLst>
        </pc:spChg>
        <pc:spChg chg="del mod">
          <ac:chgData name="Kenny Haagsman" userId="18b45eb58e870d47" providerId="LiveId" clId="{76D74AD5-F26C-4A6F-8338-CB0B88F95EF4}" dt="2024-11-04T12:27:47.012" v="671" actId="478"/>
          <ac:spMkLst>
            <pc:docMk/>
            <pc:sldMk cId="2202857766" sldId="425"/>
            <ac:spMk id="5" creationId="{28AF1D72-7AB6-A5CA-F892-E3635442E589}"/>
          </ac:spMkLst>
        </pc:spChg>
        <pc:spChg chg="add del">
          <ac:chgData name="Kenny Haagsman" userId="18b45eb58e870d47" providerId="LiveId" clId="{76D74AD5-F26C-4A6F-8338-CB0B88F95EF4}" dt="2024-11-04T13:16:08.669" v="2476" actId="26606"/>
          <ac:spMkLst>
            <pc:docMk/>
            <pc:sldMk cId="2202857766" sldId="425"/>
            <ac:spMk id="14" creationId="{E2A5C887-B82B-48AB-A0A6-CDFDECA8831F}"/>
          </ac:spMkLst>
        </pc:spChg>
        <pc:spChg chg="add del">
          <ac:chgData name="Kenny Haagsman" userId="18b45eb58e870d47" providerId="LiveId" clId="{76D74AD5-F26C-4A6F-8338-CB0B88F95EF4}" dt="2024-11-04T13:16:08.669" v="2476" actId="26606"/>
          <ac:spMkLst>
            <pc:docMk/>
            <pc:sldMk cId="2202857766" sldId="425"/>
            <ac:spMk id="16" creationId="{152A00E3-10FF-4194-8AB1-E31E8B331BA3}"/>
          </ac:spMkLst>
        </pc:spChg>
        <pc:picChg chg="add del mod ord">
          <ac:chgData name="Kenny Haagsman" userId="18b45eb58e870d47" providerId="LiveId" clId="{76D74AD5-F26C-4A6F-8338-CB0B88F95EF4}" dt="2024-11-04T13:16:08.669" v="2476" actId="26606"/>
          <ac:picMkLst>
            <pc:docMk/>
            <pc:sldMk cId="2202857766" sldId="425"/>
            <ac:picMk id="3" creationId="{C6DD0DEB-7B0C-A1E6-0104-E4A963E5D5D5}"/>
          </ac:picMkLst>
        </pc:picChg>
        <pc:picChg chg="add mod">
          <ac:chgData name="Kenny Haagsman" userId="18b45eb58e870d47" providerId="LiveId" clId="{76D74AD5-F26C-4A6F-8338-CB0B88F95EF4}" dt="2024-11-04T13:16:17.592" v="2479" actId="1076"/>
          <ac:picMkLst>
            <pc:docMk/>
            <pc:sldMk cId="2202857766" sldId="425"/>
            <ac:picMk id="7" creationId="{565FF1BF-E6EF-8ACA-B343-13723162BB8A}"/>
          </ac:picMkLst>
        </pc:picChg>
        <pc:picChg chg="mod">
          <ac:chgData name="Kenny Haagsman" userId="18b45eb58e870d47" providerId="LiveId" clId="{76D74AD5-F26C-4A6F-8338-CB0B88F95EF4}" dt="2024-11-04T13:16:08.669" v="2476" actId="26606"/>
          <ac:picMkLst>
            <pc:docMk/>
            <pc:sldMk cId="2202857766" sldId="425"/>
            <ac:picMk id="9" creationId="{67DB5BAD-3ED4-C8A0-A9C7-BA37AF46C435}"/>
          </ac:picMkLst>
        </pc:picChg>
      </pc:sldChg>
      <pc:sldChg chg="addSp modSp mod modAnim modNotesTx">
        <pc:chgData name="Kenny Haagsman" userId="18b45eb58e870d47" providerId="LiveId" clId="{76D74AD5-F26C-4A6F-8338-CB0B88F95EF4}" dt="2024-11-04T13:16:52.514" v="2481"/>
        <pc:sldMkLst>
          <pc:docMk/>
          <pc:sldMk cId="4227985936" sldId="426"/>
        </pc:sldMkLst>
        <pc:spChg chg="mod">
          <ac:chgData name="Kenny Haagsman" userId="18b45eb58e870d47" providerId="LiveId" clId="{76D74AD5-F26C-4A6F-8338-CB0B88F95EF4}" dt="2024-11-04T12:24:57.890" v="466" actId="20577"/>
          <ac:spMkLst>
            <pc:docMk/>
            <pc:sldMk cId="4227985936" sldId="426"/>
            <ac:spMk id="2" creationId="{75A5FF6D-97B0-596E-02B3-A9453CD77224}"/>
          </ac:spMkLst>
        </pc:spChg>
        <pc:spChg chg="add mod">
          <ac:chgData name="Kenny Haagsman" userId="18b45eb58e870d47" providerId="LiveId" clId="{76D74AD5-F26C-4A6F-8338-CB0B88F95EF4}" dt="2024-11-04T12:26:52.101" v="657"/>
          <ac:spMkLst>
            <pc:docMk/>
            <pc:sldMk cId="4227985936" sldId="426"/>
            <ac:spMk id="5" creationId="{E9583B63-62A0-F743-BACE-32E8B776E14C}"/>
          </ac:spMkLst>
        </pc:spChg>
      </pc:sldChg>
      <pc:sldChg chg="modSp mod modNotesTx">
        <pc:chgData name="Kenny Haagsman" userId="18b45eb58e870d47" providerId="LiveId" clId="{76D74AD5-F26C-4A6F-8338-CB0B88F95EF4}" dt="2024-11-04T12:38:29.675" v="1175" actId="20577"/>
        <pc:sldMkLst>
          <pc:docMk/>
          <pc:sldMk cId="1332771373" sldId="427"/>
        </pc:sldMkLst>
        <pc:spChg chg="mod">
          <ac:chgData name="Kenny Haagsman" userId="18b45eb58e870d47" providerId="LiveId" clId="{76D74AD5-F26C-4A6F-8338-CB0B88F95EF4}" dt="2024-11-04T12:22:27.156" v="423" actId="27636"/>
          <ac:spMkLst>
            <pc:docMk/>
            <pc:sldMk cId="1332771373" sldId="427"/>
            <ac:spMk id="5" creationId="{28AF1D72-7AB6-A5CA-F892-E3635442E589}"/>
          </ac:spMkLst>
        </pc:spChg>
      </pc:sldChg>
      <pc:sldChg chg="modSp mod">
        <pc:chgData name="Kenny Haagsman" userId="18b45eb58e870d47" providerId="LiveId" clId="{76D74AD5-F26C-4A6F-8338-CB0B88F95EF4}" dt="2024-11-04T12:38:56.147" v="1178" actId="20577"/>
        <pc:sldMkLst>
          <pc:docMk/>
          <pc:sldMk cId="3136543020" sldId="428"/>
        </pc:sldMkLst>
        <pc:spChg chg="mod">
          <ac:chgData name="Kenny Haagsman" userId="18b45eb58e870d47" providerId="LiveId" clId="{76D74AD5-F26C-4A6F-8338-CB0B88F95EF4}" dt="2024-11-04T12:38:56.147" v="1178" actId="20577"/>
          <ac:spMkLst>
            <pc:docMk/>
            <pc:sldMk cId="3136543020" sldId="428"/>
            <ac:spMk id="5" creationId="{28AF1D72-7AB6-A5CA-F892-E3635442E589}"/>
          </ac:spMkLst>
        </pc:spChg>
      </pc:sldChg>
      <pc:sldChg chg="modSp mod modNotesTx">
        <pc:chgData name="Kenny Haagsman" userId="18b45eb58e870d47" providerId="LiveId" clId="{76D74AD5-F26C-4A6F-8338-CB0B88F95EF4}" dt="2024-11-04T13:17:28.056" v="2484" actId="20577"/>
        <pc:sldMkLst>
          <pc:docMk/>
          <pc:sldMk cId="3299883658" sldId="429"/>
        </pc:sldMkLst>
        <pc:spChg chg="mod">
          <ac:chgData name="Kenny Haagsman" userId="18b45eb58e870d47" providerId="LiveId" clId="{76D74AD5-F26C-4A6F-8338-CB0B88F95EF4}" dt="2024-11-04T12:30:01.963" v="862" actId="20577"/>
          <ac:spMkLst>
            <pc:docMk/>
            <pc:sldMk cId="3299883658" sldId="429"/>
            <ac:spMk id="2" creationId="{75A5FF6D-97B0-596E-02B3-A9453CD77224}"/>
          </ac:spMkLst>
        </pc:spChg>
        <pc:spChg chg="mod">
          <ac:chgData name="Kenny Haagsman" userId="18b45eb58e870d47" providerId="LiveId" clId="{76D74AD5-F26C-4A6F-8338-CB0B88F95EF4}" dt="2024-11-04T13:17:28.056" v="2484" actId="20577"/>
          <ac:spMkLst>
            <pc:docMk/>
            <pc:sldMk cId="3299883658" sldId="429"/>
            <ac:spMk id="5" creationId="{28AF1D72-7AB6-A5CA-F892-E3635442E589}"/>
          </ac:spMkLst>
        </pc:spChg>
      </pc:sldChg>
      <pc:sldChg chg="addSp delSp modSp mod modNotesTx">
        <pc:chgData name="Kenny Haagsman" userId="18b45eb58e870d47" providerId="LiveId" clId="{76D74AD5-F26C-4A6F-8338-CB0B88F95EF4}" dt="2024-11-04T13:13:39.898" v="2383" actId="20577"/>
        <pc:sldMkLst>
          <pc:docMk/>
          <pc:sldMk cId="2484687719" sldId="430"/>
        </pc:sldMkLst>
        <pc:spChg chg="mod">
          <ac:chgData name="Kenny Haagsman" userId="18b45eb58e870d47" providerId="LiveId" clId="{76D74AD5-F26C-4A6F-8338-CB0B88F95EF4}" dt="2024-11-04T12:39:54.575" v="1206" actId="20577"/>
          <ac:spMkLst>
            <pc:docMk/>
            <pc:sldMk cId="2484687719" sldId="430"/>
            <ac:spMk id="2" creationId="{75A5FF6D-97B0-596E-02B3-A9453CD77224}"/>
          </ac:spMkLst>
        </pc:spChg>
        <pc:spChg chg="del">
          <ac:chgData name="Kenny Haagsman" userId="18b45eb58e870d47" providerId="LiveId" clId="{76D74AD5-F26C-4A6F-8338-CB0B88F95EF4}" dt="2024-11-04T12:40:35.874" v="1218" actId="478"/>
          <ac:spMkLst>
            <pc:docMk/>
            <pc:sldMk cId="2484687719" sldId="430"/>
            <ac:spMk id="5" creationId="{28AF1D72-7AB6-A5CA-F892-E3635442E589}"/>
          </ac:spMkLst>
        </pc:spChg>
        <pc:spChg chg="add del mod">
          <ac:chgData name="Kenny Haagsman" userId="18b45eb58e870d47" providerId="LiveId" clId="{76D74AD5-F26C-4A6F-8338-CB0B88F95EF4}" dt="2024-11-04T12:40:39.354" v="1219" actId="478"/>
          <ac:spMkLst>
            <pc:docMk/>
            <pc:sldMk cId="2484687719" sldId="430"/>
            <ac:spMk id="7" creationId="{BD10EDFA-C650-F895-F83C-AE357FF15D23}"/>
          </ac:spMkLst>
        </pc:spChg>
      </pc:sldChg>
      <pc:sldChg chg="modSp mod modNotesTx">
        <pc:chgData name="Kenny Haagsman" userId="18b45eb58e870d47" providerId="LiveId" clId="{76D74AD5-F26C-4A6F-8338-CB0B88F95EF4}" dt="2024-11-04T13:13:49.775" v="2389" actId="20577"/>
        <pc:sldMkLst>
          <pc:docMk/>
          <pc:sldMk cId="534643672" sldId="431"/>
        </pc:sldMkLst>
        <pc:spChg chg="mod">
          <ac:chgData name="Kenny Haagsman" userId="18b45eb58e870d47" providerId="LiveId" clId="{76D74AD5-F26C-4A6F-8338-CB0B88F95EF4}" dt="2024-11-04T12:41:24.225" v="1236" actId="20577"/>
          <ac:spMkLst>
            <pc:docMk/>
            <pc:sldMk cId="534643672" sldId="431"/>
            <ac:spMk id="2" creationId="{75A5FF6D-97B0-596E-02B3-A9453CD77224}"/>
          </ac:spMkLst>
        </pc:spChg>
        <pc:spChg chg="mod">
          <ac:chgData name="Kenny Haagsman" userId="18b45eb58e870d47" providerId="LiveId" clId="{76D74AD5-F26C-4A6F-8338-CB0B88F95EF4}" dt="2024-11-04T13:10:30.192" v="2363" actId="14100"/>
          <ac:spMkLst>
            <pc:docMk/>
            <pc:sldMk cId="534643672" sldId="431"/>
            <ac:spMk id="5" creationId="{28AF1D72-7AB6-A5CA-F892-E3635442E589}"/>
          </ac:spMkLst>
        </pc:spChg>
      </pc:sldChg>
      <pc:sldChg chg="modSp mod modNotesTx">
        <pc:chgData name="Kenny Haagsman" userId="18b45eb58e870d47" providerId="LiveId" clId="{76D74AD5-F26C-4A6F-8338-CB0B88F95EF4}" dt="2024-11-04T13:13:53.973" v="2393" actId="20577"/>
        <pc:sldMkLst>
          <pc:docMk/>
          <pc:sldMk cId="2530067" sldId="432"/>
        </pc:sldMkLst>
        <pc:spChg chg="mod">
          <ac:chgData name="Kenny Haagsman" userId="18b45eb58e870d47" providerId="LiveId" clId="{76D74AD5-F26C-4A6F-8338-CB0B88F95EF4}" dt="2024-11-04T12:51:12.616" v="1653" actId="20577"/>
          <ac:spMkLst>
            <pc:docMk/>
            <pc:sldMk cId="2530067" sldId="432"/>
            <ac:spMk id="2" creationId="{75A5FF6D-97B0-596E-02B3-A9453CD77224}"/>
          </ac:spMkLst>
        </pc:spChg>
        <pc:spChg chg="mod">
          <ac:chgData name="Kenny Haagsman" userId="18b45eb58e870d47" providerId="LiveId" clId="{76D74AD5-F26C-4A6F-8338-CB0B88F95EF4}" dt="2024-11-04T12:50:36.124" v="1646" actId="20577"/>
          <ac:spMkLst>
            <pc:docMk/>
            <pc:sldMk cId="2530067" sldId="432"/>
            <ac:spMk id="5" creationId="{28AF1D72-7AB6-A5CA-F892-E3635442E589}"/>
          </ac:spMkLst>
        </pc:spChg>
      </pc:sldChg>
      <pc:sldChg chg="del">
        <pc:chgData name="Kenny Haagsman" userId="18b45eb58e870d47" providerId="LiveId" clId="{76D74AD5-F26C-4A6F-8338-CB0B88F95EF4}" dt="2024-11-04T12:59:21.311" v="2163" actId="47"/>
        <pc:sldMkLst>
          <pc:docMk/>
          <pc:sldMk cId="3556145127" sldId="433"/>
        </pc:sldMkLst>
      </pc:sldChg>
      <pc:sldChg chg="modSp add mod modNotesTx">
        <pc:chgData name="Kenny Haagsman" userId="18b45eb58e870d47" providerId="LiveId" clId="{76D74AD5-F26C-4A6F-8338-CB0B88F95EF4}" dt="2024-11-04T13:13:59.348" v="2398" actId="20577"/>
        <pc:sldMkLst>
          <pc:docMk/>
          <pc:sldMk cId="1116710544" sldId="434"/>
        </pc:sldMkLst>
        <pc:spChg chg="mod">
          <ac:chgData name="Kenny Haagsman" userId="18b45eb58e870d47" providerId="LiveId" clId="{76D74AD5-F26C-4A6F-8338-CB0B88F95EF4}" dt="2024-11-04T12:55:44.972" v="1890" actId="20577"/>
          <ac:spMkLst>
            <pc:docMk/>
            <pc:sldMk cId="1116710544" sldId="434"/>
            <ac:spMk id="2" creationId="{6F42A03A-4CC9-F362-AD85-8EF22945B5EE}"/>
          </ac:spMkLst>
        </pc:spChg>
        <pc:spChg chg="mod">
          <ac:chgData name="Kenny Haagsman" userId="18b45eb58e870d47" providerId="LiveId" clId="{76D74AD5-F26C-4A6F-8338-CB0B88F95EF4}" dt="2024-11-04T12:51:54.498" v="1712" actId="20577"/>
          <ac:spMkLst>
            <pc:docMk/>
            <pc:sldMk cId="1116710544" sldId="434"/>
            <ac:spMk id="5" creationId="{4036684F-75CD-EB47-86E6-6F429AA0DC81}"/>
          </ac:spMkLst>
        </pc:spChg>
      </pc:sldChg>
      <pc:sldChg chg="add del">
        <pc:chgData name="Kenny Haagsman" userId="18b45eb58e870d47" providerId="LiveId" clId="{76D74AD5-F26C-4A6F-8338-CB0B88F95EF4}" dt="2024-11-04T12:27:23.742" v="658" actId="47"/>
        <pc:sldMkLst>
          <pc:docMk/>
          <pc:sldMk cId="2270185904" sldId="434"/>
        </pc:sldMkLst>
      </pc:sldChg>
      <pc:sldChg chg="modSp add mod modNotesTx">
        <pc:chgData name="Kenny Haagsman" userId="18b45eb58e870d47" providerId="LiveId" clId="{76D74AD5-F26C-4A6F-8338-CB0B88F95EF4}" dt="2024-11-04T13:14:08.264" v="2408" actId="20577"/>
        <pc:sldMkLst>
          <pc:docMk/>
          <pc:sldMk cId="1721995553" sldId="435"/>
        </pc:sldMkLst>
        <pc:spChg chg="mod">
          <ac:chgData name="Kenny Haagsman" userId="18b45eb58e870d47" providerId="LiveId" clId="{76D74AD5-F26C-4A6F-8338-CB0B88F95EF4}" dt="2024-11-04T12:55:56.911" v="1900" actId="20577"/>
          <ac:spMkLst>
            <pc:docMk/>
            <pc:sldMk cId="1721995553" sldId="435"/>
            <ac:spMk id="2" creationId="{402F7580-FE0D-1C39-C5CA-7BB7C31AECA3}"/>
          </ac:spMkLst>
        </pc:spChg>
        <pc:spChg chg="mod">
          <ac:chgData name="Kenny Haagsman" userId="18b45eb58e870d47" providerId="LiveId" clId="{76D74AD5-F26C-4A6F-8338-CB0B88F95EF4}" dt="2024-11-04T13:00:08.886" v="2253" actId="20577"/>
          <ac:spMkLst>
            <pc:docMk/>
            <pc:sldMk cId="1721995553" sldId="435"/>
            <ac:spMk id="5" creationId="{D5A73E54-4AE3-6E8F-BA88-B08F3B43759D}"/>
          </ac:spMkLst>
        </pc:spChg>
      </pc:sldChg>
      <pc:sldChg chg="addSp delSp modSp add mod modNotesTx">
        <pc:chgData name="Kenny Haagsman" userId="18b45eb58e870d47" providerId="LiveId" clId="{76D74AD5-F26C-4A6F-8338-CB0B88F95EF4}" dt="2024-11-04T13:14:13.133" v="2414" actId="20577"/>
        <pc:sldMkLst>
          <pc:docMk/>
          <pc:sldMk cId="3463868312" sldId="436"/>
        </pc:sldMkLst>
        <pc:spChg chg="add mod">
          <ac:chgData name="Kenny Haagsman" userId="18b45eb58e870d47" providerId="LiveId" clId="{76D74AD5-F26C-4A6F-8338-CB0B88F95EF4}" dt="2024-11-04T13:05:24.209" v="2336" actId="27636"/>
          <ac:spMkLst>
            <pc:docMk/>
            <pc:sldMk cId="3463868312" sldId="436"/>
            <ac:spMk id="5" creationId="{6E86DA04-59E7-957D-CB72-840ACC63830C}"/>
          </ac:spMkLst>
        </pc:spChg>
        <pc:picChg chg="add del mod">
          <ac:chgData name="Kenny Haagsman" userId="18b45eb58e870d47" providerId="LiveId" clId="{76D74AD5-F26C-4A6F-8338-CB0B88F95EF4}" dt="2024-11-04T13:04:33.630" v="2271" actId="1076"/>
          <ac:picMkLst>
            <pc:docMk/>
            <pc:sldMk cId="3463868312" sldId="436"/>
            <ac:picMk id="3" creationId="{9F383657-B3DD-D056-65D0-FDDC256D542B}"/>
          </ac:picMkLst>
        </pc:picChg>
      </pc:sldChg>
    </pc:docChg>
  </pc:docChgLst>
  <pc:docChgLst>
    <pc:chgData name="Kenny Haagsman" userId="18b45eb58e870d47" providerId="LiveId" clId="{9D2775C4-3D47-4753-BF31-FBA2AD1277D7}"/>
    <pc:docChg chg="custSel modSld">
      <pc:chgData name="Kenny Haagsman" userId="18b45eb58e870d47" providerId="LiveId" clId="{9D2775C4-3D47-4753-BF31-FBA2AD1277D7}" dt="2024-09-25T11:31:27.238" v="22" actId="478"/>
      <pc:docMkLst>
        <pc:docMk/>
      </pc:docMkLst>
      <pc:sldChg chg="delSp modSp mod">
        <pc:chgData name="Kenny Haagsman" userId="18b45eb58e870d47" providerId="LiveId" clId="{9D2775C4-3D47-4753-BF31-FBA2AD1277D7}" dt="2024-09-25T11:31:27.238" v="22" actId="478"/>
        <pc:sldMkLst>
          <pc:docMk/>
          <pc:sldMk cId="2312648458" sldId="423"/>
        </pc:sldMkLst>
        <pc:spChg chg="mod">
          <ac:chgData name="Kenny Haagsman" userId="18b45eb58e870d47" providerId="LiveId" clId="{9D2775C4-3D47-4753-BF31-FBA2AD1277D7}" dt="2024-09-25T11:31:13.501" v="17" actId="20577"/>
          <ac:spMkLst>
            <pc:docMk/>
            <pc:sldMk cId="2312648458" sldId="423"/>
            <ac:spMk id="2" creationId="{C17CD5DD-8502-2D24-2514-CE3776D7E09F}"/>
          </ac:spMkLst>
        </pc:spChg>
        <pc:spChg chg="mod">
          <ac:chgData name="Kenny Haagsman" userId="18b45eb58e870d47" providerId="LiveId" clId="{9D2775C4-3D47-4753-BF31-FBA2AD1277D7}" dt="2024-09-25T11:31:18.392" v="21" actId="20577"/>
          <ac:spMkLst>
            <pc:docMk/>
            <pc:sldMk cId="2312648458" sldId="423"/>
            <ac:spMk id="3" creationId="{3D7EAF69-0630-2DD6-580C-03074D423B54}"/>
          </ac:spMkLst>
        </pc:spChg>
        <pc:spChg chg="del">
          <ac:chgData name="Kenny Haagsman" userId="18b45eb58e870d47" providerId="LiveId" clId="{9D2775C4-3D47-4753-BF31-FBA2AD1277D7}" dt="2024-09-25T11:31:27.238" v="22" actId="478"/>
          <ac:spMkLst>
            <pc:docMk/>
            <pc:sldMk cId="2312648458" sldId="423"/>
            <ac:spMk id="4" creationId="{CFC0683F-0825-3E9E-1403-A9CA4DD0DC2D}"/>
          </ac:spMkLst>
        </pc:spChg>
        <pc:picChg chg="ord">
          <ac:chgData name="Kenny Haagsman" userId="18b45eb58e870d47" providerId="LiveId" clId="{9D2775C4-3D47-4753-BF31-FBA2AD1277D7}" dt="2024-09-25T11:31:00.471" v="0" actId="167"/>
          <ac:picMkLst>
            <pc:docMk/>
            <pc:sldMk cId="2312648458" sldId="423"/>
            <ac:picMk id="5" creationId="{2FC99C02-41C3-3FC9-9718-30F9EBD587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4-11-2024</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a:t>
            </a:r>
          </a:p>
          <a:p>
            <a:r>
              <a:rPr lang="nl-NL" u="sng" dirty="0"/>
              <a:t>Opstelling klas</a:t>
            </a:r>
            <a:r>
              <a:rPr lang="nl-NL" u="none" dirty="0"/>
              <a:t>: </a:t>
            </a:r>
            <a:r>
              <a:rPr lang="nl-NL" dirty="0"/>
              <a:t>U-vorm cirkel. Creëren van een ‘wij’ gevoel.</a:t>
            </a:r>
          </a:p>
          <a:p>
            <a:r>
              <a:rPr lang="nl-NL" dirty="0"/>
              <a:t>Aanvangsniveau: 2 (1-5)</a:t>
            </a:r>
          </a:p>
          <a:p>
            <a:endParaRPr lang="nl-NL" dirty="0"/>
          </a:p>
          <a:p>
            <a:r>
              <a:rPr lang="nl-NL" u="sng" dirty="0"/>
              <a:t>Werkvormen</a:t>
            </a:r>
            <a:r>
              <a:rPr lang="nl-NL" dirty="0"/>
              <a:t>: onderwijsleergesprek, opdrachtvormen, discussievorm, evaluatie en reflectie</a:t>
            </a:r>
          </a:p>
          <a:p>
            <a:endParaRPr lang="nl-NL" dirty="0"/>
          </a:p>
          <a:p>
            <a:r>
              <a:rPr lang="nl-NL" u="sng" dirty="0"/>
              <a:t>Leeractiviteiten</a:t>
            </a:r>
            <a:r>
              <a:rPr lang="nl-NL" dirty="0"/>
              <a:t>: lezen, onderzoeken, praten, luisteren, doen, inzicht </a:t>
            </a:r>
            <a:r>
              <a:rPr lang="nl-NL" dirty="0" err="1"/>
              <a:t>creeren</a:t>
            </a:r>
            <a:endParaRPr lang="nl-NL" dirty="0"/>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Post-its</a:t>
            </a:r>
          </a:p>
          <a:p>
            <a:r>
              <a:rPr lang="nl-NL" dirty="0"/>
              <a:t>Internetverbinding</a:t>
            </a:r>
          </a:p>
          <a:p>
            <a:endParaRPr lang="nl-NL" dirty="0"/>
          </a:p>
          <a:p>
            <a:r>
              <a:rPr lang="nl-NL" dirty="0"/>
              <a:t>De module omgaan met stress kan verdeeld worden over meerdere lessen. Omgaan met stress en basis coping strategieën sluiten op elkaar aan en kunnen op meerdere dagen gegeven worden. </a:t>
            </a:r>
          </a:p>
          <a:p>
            <a:r>
              <a:rPr lang="nl-NL" dirty="0"/>
              <a:t>Deze module kan het best verdeeld worden over 2 lessen.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Leerstap 4</a:t>
            </a:r>
          </a:p>
          <a:p>
            <a:r>
              <a:rPr lang="nl-NL" b="1" dirty="0"/>
              <a:t>10 min</a:t>
            </a:r>
          </a:p>
          <a:p>
            <a:r>
              <a:rPr lang="nl-NL" b="1" dirty="0"/>
              <a:t>(totaal 85 min)</a:t>
            </a:r>
          </a:p>
          <a:p>
            <a:endParaRPr lang="nl-NL" b="1" dirty="0"/>
          </a:p>
          <a:p>
            <a:r>
              <a:rPr lang="nl-NL" dirty="0"/>
              <a:t>De leerling krijgt een ademhalingstechniek aangeleerd om tijdens stressvolle situaties zijn of haar stressniveau onder controle te krijgen. Gebruik hiervoor het werkboek. Gebruik evt. deze filmpjes. </a:t>
            </a:r>
            <a:endParaRPr lang="nl-NL" b="1"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7581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Leerstap 5</a:t>
            </a:r>
          </a:p>
          <a:p>
            <a:r>
              <a:rPr lang="nl-NL" b="1" dirty="0"/>
              <a:t>10 min</a:t>
            </a:r>
          </a:p>
          <a:p>
            <a:r>
              <a:rPr lang="nl-NL" b="1" dirty="0"/>
              <a:t>(totaal 95 min)</a:t>
            </a:r>
          </a:p>
          <a:p>
            <a:endParaRPr lang="nl-NL" b="1" dirty="0"/>
          </a:p>
          <a:p>
            <a:r>
              <a:rPr lang="nl-NL" dirty="0"/>
              <a:t>Onderzoeksopdracht: De leerling gaat onderzoeken welke factoren bij hem of haar stress veroorzaken. Gebruik hiervoor het werkboek ter ondersteuning.</a:t>
            </a:r>
          </a:p>
          <a:p>
            <a:endParaRPr lang="nl-NL" dirty="0"/>
          </a:p>
          <a:p>
            <a:r>
              <a:rPr lang="nl-NL" dirty="0"/>
              <a:t>• Vraag de leerlingen welke factoren hen stress opleveren en laat ze dit opschrijven in het werkboek. </a:t>
            </a:r>
          </a:p>
          <a:p>
            <a:r>
              <a:rPr lang="nl-NL" dirty="0"/>
              <a:t>• Laat de leerlingen in het werkboek opschrijven welke activiteiten zij graag ondernemen. </a:t>
            </a:r>
          </a:p>
          <a:p>
            <a:r>
              <a:rPr lang="nl-NL" dirty="0"/>
              <a:t>• Laat de leerlingen een afspraak met zichzelf maken wanneer zij deze activiteiten gaan doen. </a:t>
            </a:r>
          </a:p>
          <a:p>
            <a:r>
              <a:rPr lang="nl-NL" dirty="0"/>
              <a:t>• Maak de leerlingen bewust dat als men stress ervaart, het een goed idee is om activiteiten te ondernemen die stress verminderen </a:t>
            </a:r>
          </a:p>
          <a:p>
            <a:r>
              <a:rPr lang="nl-NL" dirty="0"/>
              <a:t>• Geef aan dat dit niet gaat om uitstellen maar om bewust je stress te verlagen. Na de activiteit kan de leerling weer verder met zijn of haar taak. </a:t>
            </a:r>
          </a:p>
          <a:p>
            <a:r>
              <a:rPr lang="nl-NL" dirty="0"/>
              <a:t>• Gebruik de tips op blz. 35 van het werkboek en voeg evt. zelf tips toe </a:t>
            </a:r>
          </a:p>
          <a:p>
            <a:r>
              <a:rPr lang="nl-NL" dirty="0"/>
              <a:t>• Inspireer en stimuleer leerlingen om een concrete afspraak te maken om één of meerdere tips uit te proberen. Maak de afspraak SMART </a:t>
            </a:r>
          </a:p>
          <a:p>
            <a:r>
              <a:rPr lang="nl-NL" dirty="0"/>
              <a:t>• Gebruik evt. een groepsopdracht om factoren van stress te bespreken </a:t>
            </a:r>
          </a:p>
          <a:p>
            <a:r>
              <a:rPr lang="nl-NL" dirty="0"/>
              <a:t>• Laat leerlingen met elkaar in gesprek gaan over hoe zij omgaan met stress.  </a:t>
            </a:r>
          </a:p>
          <a:p>
            <a:endParaRPr lang="nl-NL" dirty="0"/>
          </a:p>
          <a:p>
            <a:r>
              <a:rPr lang="nl-NL" dirty="0"/>
              <a:t>Laat de leerlingen een actiepunten lijst maken</a:t>
            </a:r>
          </a:p>
          <a:p>
            <a:endParaRPr lang="nl-NL" dirty="0"/>
          </a:p>
          <a:p>
            <a:r>
              <a:rPr lang="nl-NL" dirty="0"/>
              <a:t>Optioneel voor in de klas of thuis: Laat de leerlingen de tips lezen op blz. 35</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E3973-6168-18C5-BE53-F450ADD37A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CAFD85-CFEA-F33D-D1CE-3F5FE7421A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140F6D-9559-D2F4-0405-239470D33AD1}"/>
              </a:ext>
            </a:extLst>
          </p:cNvPr>
          <p:cNvSpPr>
            <a:spLocks noGrp="1"/>
          </p:cNvSpPr>
          <p:nvPr>
            <p:ph type="body" idx="1"/>
          </p:nvPr>
        </p:nvSpPr>
        <p:spPr/>
        <p:txBody>
          <a:bodyPr/>
          <a:lstStyle/>
          <a:p>
            <a:r>
              <a:rPr lang="nl-NL" b="1" dirty="0"/>
              <a:t>Leerstap 5</a:t>
            </a:r>
          </a:p>
          <a:p>
            <a:r>
              <a:rPr lang="nl-NL" b="1" dirty="0"/>
              <a:t>10 min</a:t>
            </a:r>
          </a:p>
          <a:p>
            <a:r>
              <a:rPr lang="nl-NL" b="1" dirty="0"/>
              <a:t>(totaal 105 min)</a:t>
            </a:r>
          </a:p>
          <a:p>
            <a:endParaRPr lang="nl-NL" b="1" dirty="0"/>
          </a:p>
          <a:p>
            <a:r>
              <a:rPr lang="nl-NL" dirty="0"/>
              <a:t>Reflectieopdracht: Gebruik de onderstaande vragen als leidraad: </a:t>
            </a:r>
          </a:p>
          <a:p>
            <a:r>
              <a:rPr lang="nl-NL" dirty="0"/>
              <a:t>• Wat heb je geleerd over het onderwerp omgaan met stress? </a:t>
            </a:r>
          </a:p>
          <a:p>
            <a:r>
              <a:rPr lang="nl-NL" dirty="0"/>
              <a:t>• Wat neem je mee uit deze les? </a:t>
            </a:r>
          </a:p>
          <a:p>
            <a:r>
              <a:rPr lang="nl-NL" dirty="0"/>
              <a:t>• Gebruik de vragen op blz. 36 uit het werkboek en laat de leerlingen dit opschrijven </a:t>
            </a:r>
          </a:p>
          <a:p>
            <a:r>
              <a:rPr lang="nl-NL" dirty="0"/>
              <a:t>• Bespreek de reflectieopdracht tijdens de volgende mentorles </a:t>
            </a:r>
          </a:p>
          <a:p>
            <a:r>
              <a:rPr lang="nl-NL" dirty="0"/>
              <a:t>• Gebruik de evaluatieopdracht op blz. 37 uit het werkboek. Voeg evt. eigen vragen toe </a:t>
            </a:r>
          </a:p>
          <a:p>
            <a:r>
              <a:rPr lang="nl-NL" dirty="0"/>
              <a:t>• Stel controle vragen over de onderwerpen </a:t>
            </a:r>
          </a:p>
          <a:p>
            <a:r>
              <a:rPr lang="nl-NL" dirty="0"/>
              <a:t>• Benadruk positieve aspecten en benoem de goede werkhouding en inzet </a:t>
            </a:r>
          </a:p>
          <a:p>
            <a:r>
              <a:rPr lang="nl-NL" dirty="0"/>
              <a:t>• Sluit de les af met een tip en een top. Gebruik hiervoor post-its, flashcard, flipover papier etc. </a:t>
            </a:r>
          </a:p>
        </p:txBody>
      </p:sp>
      <p:sp>
        <p:nvSpPr>
          <p:cNvPr id="4" name="Tijdelijke aanduiding voor dianummer 3">
            <a:extLst>
              <a:ext uri="{FF2B5EF4-FFF2-40B4-BE49-F238E27FC236}">
                <a16:creationId xmlns:a16="http://schemas.microsoft.com/office/drawing/2014/main" id="{8850C2DB-5EB8-28E3-515A-FE19B7D9D1CB}"/>
              </a:ext>
            </a:extLst>
          </p:cNvPr>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57802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2CCD9-C3C5-DEBE-A25C-76C2AFEBADA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17C773-F266-82AC-1F29-4E1C5B175F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89A100-3CC9-0910-BB81-1870DF392828}"/>
              </a:ext>
            </a:extLst>
          </p:cNvPr>
          <p:cNvSpPr>
            <a:spLocks noGrp="1"/>
          </p:cNvSpPr>
          <p:nvPr>
            <p:ph type="body" idx="1"/>
          </p:nvPr>
        </p:nvSpPr>
        <p:spPr/>
        <p:txBody>
          <a:bodyPr/>
          <a:lstStyle/>
          <a:p>
            <a:r>
              <a:rPr lang="nl-NL" b="1" dirty="0"/>
              <a:t>Leerstap 5</a:t>
            </a:r>
          </a:p>
          <a:p>
            <a:r>
              <a:rPr lang="nl-NL" b="1" dirty="0"/>
              <a:t>5 min</a:t>
            </a:r>
          </a:p>
          <a:p>
            <a:r>
              <a:rPr lang="nl-NL" b="1" dirty="0"/>
              <a:t>(totaal 115 min)</a:t>
            </a:r>
          </a:p>
          <a:p>
            <a:endParaRPr lang="nl-NL" b="1" dirty="0"/>
          </a:p>
          <a:p>
            <a:r>
              <a:rPr lang="nl-NL" dirty="0"/>
              <a:t> Begrijp je nu beter hoe factoren van stress je gedrag en beslissingen beïnvloeden? </a:t>
            </a:r>
          </a:p>
          <a:p>
            <a:r>
              <a:rPr lang="nl-NL" dirty="0"/>
              <a:t> Voel je je zelfverzekerder in je vermogen om je stress te herkennen en te beheersen? </a:t>
            </a:r>
          </a:p>
          <a:p>
            <a:r>
              <a:rPr lang="nl-NL" dirty="0"/>
              <a:t> Welke technieken vond je het moeilijkst om toe te passen en waarom? </a:t>
            </a:r>
          </a:p>
          <a:p>
            <a:r>
              <a:rPr lang="nl-NL" dirty="0"/>
              <a:t> Welke situatie voelde minder stressvol omdat je de nieuwe technieken gebruikte? </a:t>
            </a:r>
          </a:p>
          <a:p>
            <a:r>
              <a:rPr lang="nl-NL" dirty="0"/>
              <a:t> Wat vond je het meest waardevol aan deze les over omgaan met stress? </a:t>
            </a:r>
          </a:p>
        </p:txBody>
      </p:sp>
      <p:sp>
        <p:nvSpPr>
          <p:cNvPr id="4" name="Tijdelijke aanduiding voor dianummer 3">
            <a:extLst>
              <a:ext uri="{FF2B5EF4-FFF2-40B4-BE49-F238E27FC236}">
                <a16:creationId xmlns:a16="http://schemas.microsoft.com/office/drawing/2014/main" id="{1AB2954D-A1E4-0480-C153-77D776B1D545}"/>
              </a:ext>
            </a:extLst>
          </p:cNvPr>
          <p:cNvSpPr>
            <a:spLocks noGrp="1"/>
          </p:cNvSpPr>
          <p:nvPr>
            <p:ph type="sldNum" sz="quarter" idx="5"/>
          </p:nvPr>
        </p:nvSpPr>
        <p:spPr/>
        <p:txBody>
          <a:bodyPr/>
          <a:lstStyle/>
          <a:p>
            <a:fld id="{DE0247C9-9BEB-454C-8FB3-3EA463629412}" type="slidenum">
              <a:rPr lang="nl-NL" smtClean="0"/>
              <a:t>13</a:t>
            </a:fld>
            <a:endParaRPr lang="nl-NL"/>
          </a:p>
        </p:txBody>
      </p:sp>
    </p:spTree>
    <p:extLst>
      <p:ext uri="{BB962C8B-B14F-4D97-AF65-F5344CB8AC3E}">
        <p14:creationId xmlns:p14="http://schemas.microsoft.com/office/powerpoint/2010/main" val="297970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777C-8117-4630-DD8D-646D464830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542F3F-F01A-BC0C-9862-6B51B8177D4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53D05D-28C7-A879-173E-ED218032E848}"/>
              </a:ext>
            </a:extLst>
          </p:cNvPr>
          <p:cNvSpPr>
            <a:spLocks noGrp="1"/>
          </p:cNvSpPr>
          <p:nvPr>
            <p:ph type="body" idx="1"/>
          </p:nvPr>
        </p:nvSpPr>
        <p:spPr/>
        <p:txBody>
          <a:bodyPr/>
          <a:lstStyle/>
          <a:p>
            <a:r>
              <a:rPr lang="nl-NL" dirty="0"/>
              <a:t>Afsluiting totaal 120 min (schatting)</a:t>
            </a:r>
          </a:p>
          <a:p>
            <a:endParaRPr lang="nl-NL" dirty="0"/>
          </a:p>
          <a:p>
            <a:r>
              <a:rPr lang="nl-NL" dirty="0"/>
              <a:t>Bespreek regelmatig het onderwerp stress met name in de aanloop naar toets weken. Let op tekenen van verandering in gedrag, concentratieproblemen of verminderde prestaties. Gebruik groepsdiscussies om ervaringen over stress te bespreken. Bied één-op-één begeleiding voor leerlingen die extra ondersteuning nodig hebben en houd regelmatig check-ins om te evalueren hoe de geleerde technieken gebruikt worden. </a:t>
            </a:r>
          </a:p>
        </p:txBody>
      </p:sp>
      <p:sp>
        <p:nvSpPr>
          <p:cNvPr id="4" name="Tijdelijke aanduiding voor dianummer 3">
            <a:extLst>
              <a:ext uri="{FF2B5EF4-FFF2-40B4-BE49-F238E27FC236}">
                <a16:creationId xmlns:a16="http://schemas.microsoft.com/office/drawing/2014/main" id="{54892F2F-40E7-2456-0D09-322B1FF62F0C}"/>
              </a:ext>
            </a:extLst>
          </p:cNvPr>
          <p:cNvSpPr>
            <a:spLocks noGrp="1"/>
          </p:cNvSpPr>
          <p:nvPr>
            <p:ph type="sldNum" sz="quarter" idx="5"/>
          </p:nvPr>
        </p:nvSpPr>
        <p:spPr/>
        <p:txBody>
          <a:bodyPr/>
          <a:lstStyle/>
          <a:p>
            <a:fld id="{DE0247C9-9BEB-454C-8FB3-3EA463629412}" type="slidenum">
              <a:rPr lang="nl-NL" smtClean="0"/>
              <a:t>14</a:t>
            </a:fld>
            <a:endParaRPr lang="nl-NL"/>
          </a:p>
        </p:txBody>
      </p:sp>
    </p:spTree>
    <p:extLst>
      <p:ext uri="{BB962C8B-B14F-4D97-AF65-F5344CB8AC3E}">
        <p14:creationId xmlns:p14="http://schemas.microsoft.com/office/powerpoint/2010/main" val="139083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 Intro les:</a:t>
            </a:r>
          </a:p>
          <a:p>
            <a:r>
              <a:rPr lang="nl-NL" dirty="0"/>
              <a:t>De leerling leert wat stress is, hoe het lichaam en de geest beïnvloed worden door stress, en hoe stress op een gezonde manier beheerst en verminderd kan worden. Door het identificeren van stressfactoren, oefeningen voor stressmanagement en het bespreken van persoonlijke ervaringen met stress, leert de leerling effectieve manieren om met stress om te gaan. </a:t>
            </a:r>
          </a:p>
          <a:p>
            <a:endParaRPr lang="nl-NL" dirty="0"/>
          </a:p>
          <a:p>
            <a:r>
              <a:rPr lang="nl-NL" dirty="0"/>
              <a:t>Begeleid en moedig de leerling aan tijdens zelfstandige of groepsopdrachten. Gebruik het werkboek als ondersteuning en laat de leerlingen het werkboek invullen. Geef aan dat leerlingen langs kunnen komen als zij tegen problemen aan lopen op school of elders. Er kan gekozen worden voor individuele opdrachten of groepsopdrachten die de leerling(en) gaan voorbereiden voor de volgende les. Zo blijft het onderwerp mentale kracht als rode draad door het schooljaar heen lopen.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 min) </a:t>
            </a:r>
          </a:p>
          <a:p>
            <a:r>
              <a:rPr lang="nl-NL" dirty="0"/>
              <a:t>Vertel het doel van de les. Het ontbreken van een doel zorgt voor onbegrip en/of geen urgentiebesef van de onderwerpen.</a:t>
            </a:r>
          </a:p>
          <a:p>
            <a:r>
              <a:rPr lang="nl-NL" dirty="0"/>
              <a:t>Geef aan dat het opbouwen van mentale kracht iets is wat je in je dagelijks leven kan helpen. </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10 min) </a:t>
            </a:r>
          </a:p>
          <a:p>
            <a:r>
              <a:rPr lang="nl-NL" dirty="0"/>
              <a:t>Aan het eind van de les kan je vertellen wat stress is en kun je factoren herkennen die bij jou stress veroorzaken. Als je weet waardoor het komt kan je er ook aan werken.</a:t>
            </a:r>
          </a:p>
          <a:p>
            <a:endParaRPr lang="nl-NL" dirty="0"/>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12 min)</a:t>
            </a:r>
          </a:p>
          <a:p>
            <a:r>
              <a:rPr lang="nl-NL" dirty="0"/>
              <a:t>We hebben gesprekken met elkaar waarbij er zoveel mogelijk leerlingen aan het woord komen. Je werkt samen met je buddy maar je kan ook individueel een opdracht krijgen.</a:t>
            </a:r>
          </a:p>
          <a:p>
            <a:r>
              <a:rPr lang="nl-NL" dirty="0"/>
              <a:t>Aan het eind van de les doen we altijd een korte reflectie en evaluatie.</a:t>
            </a:r>
          </a:p>
          <a:p>
            <a:endParaRPr lang="nl-NL" dirty="0"/>
          </a:p>
          <a:p>
            <a:r>
              <a:rPr lang="nl-NL" dirty="0"/>
              <a:t>Afhankelijk van hoelang de les duurt kunnen we 5 min pauze houden.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Leerstap 1</a:t>
            </a:r>
          </a:p>
          <a:p>
            <a:r>
              <a:rPr lang="nl-NL" b="1" dirty="0"/>
              <a:t>(15 min)</a:t>
            </a:r>
          </a:p>
          <a:p>
            <a:r>
              <a:rPr lang="nl-NL" b="1" dirty="0"/>
              <a:t>(27 min totaal)</a:t>
            </a:r>
          </a:p>
          <a:p>
            <a:r>
              <a:rPr lang="nl-NL" dirty="0"/>
              <a:t>Gebruik het werkboek. Stimuleer leerlingen om de incheck oefening regelmatig te doen als zij alleen zijn.</a:t>
            </a:r>
          </a:p>
          <a:p>
            <a:endParaRPr lang="nl-NL" dirty="0"/>
          </a:p>
          <a:p>
            <a:r>
              <a:rPr lang="nl-NL" dirty="0"/>
              <a:t>Neem even de tijd om in te checken bij jezelf. Ga rustig zitten en doe je ogen dicht. Haal een paar keer diep adem en ga in gedachten door de dag heen. Hoe zit je erbij, hoe voel je je? In welke emotie herken je jezelf de laatste tijd het meest? </a:t>
            </a:r>
          </a:p>
          <a:p>
            <a:endParaRPr lang="nl-NL" dirty="0"/>
          </a:p>
          <a:p>
            <a:r>
              <a:rPr lang="nl-NL" dirty="0"/>
              <a:t>• Laat de leerling tot rust komen op een rustige locatie bijvoorbeeld buiten. </a:t>
            </a:r>
          </a:p>
          <a:p>
            <a:r>
              <a:rPr lang="nl-NL" dirty="0"/>
              <a:t>• Laat de leerling letten op zijn/haar ademhaling. </a:t>
            </a:r>
          </a:p>
          <a:p>
            <a:r>
              <a:rPr lang="nl-NL" dirty="0"/>
              <a:t>• Laat de leerling in gedachten door de afgelopen periode heengaan bijv. het weekend </a:t>
            </a:r>
          </a:p>
          <a:p>
            <a:r>
              <a:rPr lang="nl-NL" dirty="0"/>
              <a:t>• Hoe zit je erbij? </a:t>
            </a:r>
          </a:p>
          <a:p>
            <a:r>
              <a:rPr lang="nl-NL" dirty="0"/>
              <a:t>• Hoe voel je je? </a:t>
            </a:r>
          </a:p>
          <a:p>
            <a:r>
              <a:rPr lang="nl-NL" dirty="0"/>
              <a:t>• In welke emotie herken je jezelf het meest? </a:t>
            </a:r>
          </a:p>
          <a:p>
            <a:r>
              <a:rPr lang="nl-NL" dirty="0"/>
              <a:t>• Bespreek waar deze gedachten en gevoelens vandaan komen </a:t>
            </a:r>
          </a:p>
          <a:p>
            <a:r>
              <a:rPr lang="nl-NL" dirty="0"/>
              <a:t>• Bespreek of deze (negatieve) gedachten vaker voorkomen </a:t>
            </a:r>
          </a:p>
          <a:p>
            <a:r>
              <a:rPr lang="nl-NL" dirty="0"/>
              <a:t>• Overleg mogelijke oplossingen om met deze negatieve gedachten en emoties om te gaan </a:t>
            </a:r>
          </a:p>
          <a:p>
            <a:r>
              <a:rPr lang="nl-NL" dirty="0"/>
              <a:t>• Laat leerlingen zelf oplossingen bedenken en vermijd adviezen. Een eigen oplossing creëert meer draagvlak. </a:t>
            </a:r>
          </a:p>
          <a:p>
            <a:r>
              <a:rPr lang="nl-NL" dirty="0"/>
              <a:t>• Inspireer op basis van eigen ervaring.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13 min</a:t>
            </a:r>
          </a:p>
          <a:p>
            <a:r>
              <a:rPr lang="nl-NL" b="1" dirty="0"/>
              <a:t>(totaal 40 min)</a:t>
            </a:r>
          </a:p>
          <a:p>
            <a:r>
              <a:rPr lang="nl-NL" b="1" dirty="0"/>
              <a:t>Onderwijs leergesprek: Stress</a:t>
            </a:r>
          </a:p>
          <a:p>
            <a:endParaRPr lang="nl-NL" b="1" dirty="0"/>
          </a:p>
          <a:p>
            <a:r>
              <a:rPr lang="nl-NL" b="1" dirty="0"/>
              <a:t>Laat de leerlingen de inleiding lezen in het werkboek.</a:t>
            </a:r>
          </a:p>
          <a:p>
            <a:endParaRPr lang="nl-NL" b="1" dirty="0"/>
          </a:p>
          <a:p>
            <a:r>
              <a:rPr lang="nl-NL" b="1" dirty="0"/>
              <a:t>Stress is een normale reactie op een abnormale situatie.</a:t>
            </a:r>
          </a:p>
          <a:p>
            <a:r>
              <a:rPr lang="nl-NL" b="0" dirty="0"/>
              <a:t>Wat merk je als je stress ervaart?</a:t>
            </a:r>
          </a:p>
          <a:p>
            <a:pPr marL="171450" indent="-171450">
              <a:buFontTx/>
              <a:buChar char="-"/>
            </a:pPr>
            <a:r>
              <a:rPr lang="nl-NL" b="0" dirty="0"/>
              <a:t>Hartslag</a:t>
            </a:r>
          </a:p>
          <a:p>
            <a:pPr marL="171450" indent="-171450">
              <a:buFontTx/>
              <a:buChar char="-"/>
            </a:pPr>
            <a:r>
              <a:rPr lang="nl-NL" b="0" dirty="0"/>
              <a:t>Rood hoofd</a:t>
            </a:r>
          </a:p>
          <a:p>
            <a:pPr marL="171450" indent="-171450">
              <a:buFontTx/>
              <a:buChar char="-"/>
            </a:pPr>
            <a:r>
              <a:rPr lang="nl-NL" b="0" dirty="0"/>
              <a:t>Zweten</a:t>
            </a:r>
          </a:p>
          <a:p>
            <a:pPr marL="171450" indent="-171450">
              <a:buFontTx/>
              <a:buChar char="-"/>
            </a:pPr>
            <a:r>
              <a:rPr lang="nl-NL" b="0" dirty="0"/>
              <a:t>Zenuwachtig</a:t>
            </a:r>
          </a:p>
          <a:p>
            <a:pPr marL="171450" indent="-171450">
              <a:buFontTx/>
              <a:buChar char="-"/>
            </a:pPr>
            <a:r>
              <a:rPr lang="nl-NL" b="0" dirty="0"/>
              <a:t>Onzekerheid</a:t>
            </a:r>
          </a:p>
          <a:p>
            <a:pPr marL="171450" indent="-171450">
              <a:buFontTx/>
              <a:buChar char="-"/>
            </a:pPr>
            <a:endParaRPr lang="nl-NL" b="0"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Leerstap 2</a:t>
            </a:r>
          </a:p>
          <a:p>
            <a:r>
              <a:rPr lang="nl-NL" b="1" dirty="0"/>
              <a:t>15 min</a:t>
            </a:r>
          </a:p>
          <a:p>
            <a:r>
              <a:rPr lang="nl-NL" b="1" dirty="0"/>
              <a:t>(totaal 55 min)</a:t>
            </a:r>
          </a:p>
          <a:p>
            <a:r>
              <a:rPr lang="nl-NL" dirty="0"/>
              <a:t>Gebruik opdracht uit het werkboek blz. 30</a:t>
            </a:r>
          </a:p>
          <a:p>
            <a:endParaRPr lang="nl-NL" dirty="0"/>
          </a:p>
          <a:p>
            <a:r>
              <a:rPr lang="nl-NL" dirty="0"/>
              <a:t> Wat zijn de belangrijkste oorzaken van stress volgens de video? </a:t>
            </a:r>
          </a:p>
          <a:p>
            <a:r>
              <a:rPr lang="nl-NL" dirty="0"/>
              <a:t> Hoe kan stress zowel positief als negatief zijn? </a:t>
            </a:r>
          </a:p>
          <a:p>
            <a:r>
              <a:rPr lang="nl-NL" dirty="0"/>
              <a:t> Welke tips worden gegeven om stress te beheersen? </a:t>
            </a:r>
          </a:p>
          <a:p>
            <a:r>
              <a:rPr lang="nl-NL" dirty="0"/>
              <a:t> Wat is voor jou een negatieve gebeurtenis afgelopen jaar wat je stress heeft opgeleverd? </a:t>
            </a:r>
          </a:p>
          <a:p>
            <a:r>
              <a:rPr lang="nl-NL" dirty="0"/>
              <a:t> Wat is een positieve gebeurtenis voor jou afgelopen jaar? </a:t>
            </a:r>
          </a:p>
          <a:p>
            <a:endParaRPr lang="nl-NL" dirty="0"/>
          </a:p>
          <a:p>
            <a:r>
              <a:rPr lang="nl-NL" dirty="0"/>
              <a:t>Bespreek of er bij de outdoor training een bepaalde mate van stress was?</a:t>
            </a:r>
          </a:p>
          <a:p>
            <a:endParaRPr lang="nl-NL" dirty="0"/>
          </a:p>
          <a:p>
            <a:r>
              <a:rPr lang="nl-NL" dirty="0"/>
              <a:t>De docent kan zelf bepalen en inschatten of deze opdracht nabesproken wordt.</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275009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Leerstap 3</a:t>
            </a:r>
          </a:p>
          <a:p>
            <a:r>
              <a:rPr lang="nl-NL" b="1" dirty="0"/>
              <a:t>(20 min)</a:t>
            </a:r>
          </a:p>
          <a:p>
            <a:r>
              <a:rPr lang="nl-NL" b="1" dirty="0"/>
              <a:t>(totaal 75 min)</a:t>
            </a:r>
          </a:p>
          <a:p>
            <a:r>
              <a:rPr lang="nl-NL" dirty="0"/>
              <a:t>Deze opdracht is optioneel om in de klas te doen afhankelijk van de beschikbare tijd.</a:t>
            </a:r>
          </a:p>
          <a:p>
            <a:endParaRPr lang="nl-NL" dirty="0"/>
          </a:p>
          <a:p>
            <a:r>
              <a:rPr lang="nl-NL" dirty="0"/>
              <a:t>Vraag bij de start van het experiment of er leerlingen zijn die stress ervaren. </a:t>
            </a:r>
          </a:p>
          <a:p>
            <a:r>
              <a:rPr lang="nl-NL" dirty="0"/>
              <a:t>• Gebruik een groepje van zes tot acht leerlingen </a:t>
            </a:r>
          </a:p>
          <a:p>
            <a:r>
              <a:rPr lang="nl-NL" dirty="0"/>
              <a:t>• De leerlingen doen een blinddoek om </a:t>
            </a:r>
          </a:p>
          <a:p>
            <a:r>
              <a:rPr lang="nl-NL" dirty="0"/>
              <a:t>• Blaas een aantal ballonnen op en laat de leerlingen deze voor zich vasthouden ter hoogte van het hoofd. </a:t>
            </a:r>
          </a:p>
          <a:p>
            <a:r>
              <a:rPr lang="nl-NL" dirty="0"/>
              <a:t>• Twee leerlingen hebben geen ballon vast, de rest wel </a:t>
            </a:r>
          </a:p>
          <a:p>
            <a:r>
              <a:rPr lang="nl-NL" dirty="0"/>
              <a:t>• Lees een verhaal voor waarbij de leerlingen zoveel mogelijk aspecten moeten onthouden en reproduceren. (bijv. de zeven eigenschappen van Sean Covey) </a:t>
            </a:r>
          </a:p>
          <a:p>
            <a:r>
              <a:rPr lang="nl-NL" dirty="0"/>
              <a:t>• Tijdens het verhaal prikt de docent of assistent één voor één de ballonnen lek. De knal zorgt ervoor dat leerlingen gefocust zijn op het lek prikken van de ballon en niet meer op het verhaal. </a:t>
            </a:r>
          </a:p>
          <a:p>
            <a:r>
              <a:rPr lang="nl-NL" dirty="0"/>
              <a:t>• Laat de leerlingen na het verhaal en als alle ballonnen lek zijn, zoveel mogelijk reproduceren over het verhaal </a:t>
            </a:r>
          </a:p>
          <a:p>
            <a:r>
              <a:rPr lang="nl-NL" dirty="0"/>
              <a:t>• Maak de leerlingen bewust van de invloed van dit kleine stress experiment, op het lichaam. </a:t>
            </a:r>
          </a:p>
          <a:p>
            <a:r>
              <a:rPr lang="nl-NL" dirty="0"/>
              <a:t>• Bespreek wat er met de leerling gebeurde en welke invloed zij ervaarden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12734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4-11-2024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4-11-2024</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4-11-2024</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4-11-2024</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4-11-2024</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4-11-2024</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4-11-2024</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4-11-2024</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4-11-2024</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4-11-2024</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4-11-2024</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4-11-2024</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4-11-2024</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4-11-2024</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4-11-2024</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4-11-2024</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4-11-2024</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4-11-2024</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4-11-2024</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4-11-2024</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4-11-2024</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4-11-2024</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4-11-2024</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4-11-2024</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4-11-2024</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4-11-2024</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4-11-2024</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4-11-2024</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4-11-2024</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4-11-2024</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4-11-2024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4-11-2024</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4-11-2024</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4-11-2024</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4-11-2024</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4-11-2024</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4-11-2024</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4-11-2024</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4-11-2024</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4-11-2024</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4-11-2024</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4-11-2024</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4-11-2024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4-11-2024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4-11-2024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4-11-2024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4-11-2024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4-11-2024</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4-11-2024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4-11-2024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4-11-2024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4-11-2024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4-11-2024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4-11-2024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4-11-2024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4-11-2024</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4-11-2024</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4-11-2024</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4-11-2024</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4-11-2024</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youtube.com/watch?v=F2Z_4imFysw"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GDCT7VnpjR0" TargetMode="External"/><Relationship Id="rId3" Type="http://schemas.openxmlformats.org/officeDocument/2006/relationships/image" Target="../media/image8.png"/><Relationship Id="rId7" Type="http://schemas.openxmlformats.org/officeDocument/2006/relationships/hyperlink" Target="https://www.youtube.com/watch?v=ktvOD9ZnWOw" TargetMode="External"/><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hyperlink" Target="https://www.youtube.com/watch?v=-QgglTik6G4" TargetMode="External"/><Relationship Id="rId4" Type="http://schemas.microsoft.com/office/2007/relationships/hdphoto" Target="../media/hdphoto3.wdp"/><Relationship Id="rId9" Type="http://schemas.openxmlformats.org/officeDocument/2006/relationships/hyperlink" Target="https://www.youtube.com/watch?v=8zWkqx6gO_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hyperlink" Target="https://www.youtube.com/watch?v=-QgglTik6G4" TargetMode="Externa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Ko3PKyixMSE" TargetMode="External"/><Relationship Id="rId3" Type="http://schemas.openxmlformats.org/officeDocument/2006/relationships/image" Target="../media/image8.png"/><Relationship Id="rId7" Type="http://schemas.openxmlformats.org/officeDocument/2006/relationships/hyperlink" Target="https://www.youtube.com/watch?v=vjnhRogUN-A" TargetMode="External"/><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4-11-2024</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Oefening</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552304"/>
          </a:xfrm>
        </p:spPr>
        <p:txBody>
          <a:bodyPr>
            <a:normAutofit/>
          </a:bodyPr>
          <a:lstStyle/>
          <a:p>
            <a:pPr>
              <a:buBlip>
                <a:blip r:embed="rId6"/>
              </a:buBlip>
            </a:pPr>
            <a:r>
              <a:rPr lang="nl-NL" dirty="0">
                <a:latin typeface="Abadi" panose="020B0604020104020204" pitchFamily="34" charset="0"/>
              </a:rPr>
              <a:t>Gebruik het werkboek blz. 31 en 32</a:t>
            </a:r>
          </a:p>
          <a:p>
            <a:pPr>
              <a:buBlip>
                <a:blip r:embed="rId6"/>
              </a:buBlip>
            </a:pPr>
            <a:r>
              <a:rPr lang="nl-NL" dirty="0">
                <a:latin typeface="Abadi" panose="020B0604020104020204" pitchFamily="34" charset="0"/>
              </a:rPr>
              <a:t>De eerste twee keer op aanwijzing</a:t>
            </a:r>
          </a:p>
          <a:p>
            <a:pPr>
              <a:buBlip>
                <a:blip r:embed="rId6"/>
              </a:buBlip>
            </a:pPr>
            <a:r>
              <a:rPr lang="nl-NL" dirty="0">
                <a:latin typeface="Abadi" panose="020B0604020104020204" pitchFamily="34" charset="0"/>
              </a:rPr>
              <a:t>Bekijk het </a:t>
            </a:r>
            <a:r>
              <a:rPr lang="nl-NL" dirty="0">
                <a:latin typeface="Abadi" panose="020B0604020104020204" pitchFamily="34" charset="0"/>
                <a:hlinkClick r:id="rId7"/>
              </a:rPr>
              <a:t>filmpje</a:t>
            </a:r>
            <a:endParaRPr lang="nl-NL" dirty="0">
              <a:latin typeface="Abadi" panose="020B0604020104020204" pitchFamily="34" charset="0"/>
            </a:endParaRPr>
          </a:p>
        </p:txBody>
      </p:sp>
    </p:spTree>
    <p:extLst>
      <p:ext uri="{BB962C8B-B14F-4D97-AF65-F5344CB8AC3E}">
        <p14:creationId xmlns:p14="http://schemas.microsoft.com/office/powerpoint/2010/main" val="53464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Onderzoeksopdracht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Lees en maak de vragen op blz. 33 </a:t>
            </a:r>
          </a:p>
          <a:p>
            <a:pPr>
              <a:buBlip>
                <a:blip r:embed="rId6"/>
              </a:buBlip>
            </a:pPr>
            <a:r>
              <a:rPr lang="nl-NL" dirty="0">
                <a:latin typeface="Abadi" panose="020B0604020104020204" pitchFamily="34" charset="0"/>
              </a:rPr>
              <a:t>Vervolgens maak je een actiepuntenlijst van dingen die jou energie geven. Blz. 34</a:t>
            </a:r>
          </a:p>
          <a:p>
            <a:pPr>
              <a:buBlip>
                <a:blip r:embed="rId6"/>
              </a:buBlip>
            </a:pPr>
            <a:r>
              <a:rPr lang="nl-NL" dirty="0">
                <a:latin typeface="Abadi" panose="020B0604020104020204" pitchFamily="34" charset="0"/>
              </a:rPr>
              <a:t>Lees de tips op blz. 35</a:t>
            </a:r>
          </a:p>
        </p:txBody>
      </p:sp>
    </p:spTree>
    <p:extLst>
      <p:ext uri="{BB962C8B-B14F-4D97-AF65-F5344CB8AC3E}">
        <p14:creationId xmlns:p14="http://schemas.microsoft.com/office/powerpoint/2010/main" val="253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80D63-7AEC-6E43-58CF-05F8A73ED718}"/>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91A4B5-F278-C55E-3386-6ACDE47EAD3F}"/>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6F42A03A-4CC9-F362-AD85-8EF22945B5EE}"/>
              </a:ext>
            </a:extLst>
          </p:cNvPr>
          <p:cNvSpPr>
            <a:spLocks noGrp="1"/>
          </p:cNvSpPr>
          <p:nvPr>
            <p:ph type="title"/>
          </p:nvPr>
        </p:nvSpPr>
        <p:spPr/>
        <p:txBody>
          <a:bodyPr/>
          <a:lstStyle/>
          <a:p>
            <a:r>
              <a:rPr lang="nl-NL" dirty="0">
                <a:latin typeface="Racing Sans One" panose="02000000000000000000" pitchFamily="2" charset="0"/>
              </a:rPr>
              <a:t>Reflectie</a:t>
            </a:r>
          </a:p>
        </p:txBody>
      </p:sp>
      <p:sp>
        <p:nvSpPr>
          <p:cNvPr id="4" name="Tijdelijke aanduiding voor datum 3">
            <a:extLst>
              <a:ext uri="{FF2B5EF4-FFF2-40B4-BE49-F238E27FC236}">
                <a16:creationId xmlns:a16="http://schemas.microsoft.com/office/drawing/2014/main" id="{1541E610-EA88-A1D2-89BC-62D87F2C9E22}"/>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B3D1F4C6-3E2F-A851-477B-B716000BE59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4036684F-75CD-EB47-86E6-6F429AA0DC81}"/>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Maak de vragen op blz. 36</a:t>
            </a:r>
          </a:p>
          <a:p>
            <a:pPr>
              <a:buBlip>
                <a:blip r:embed="rId6"/>
              </a:buBlip>
            </a:pPr>
            <a:r>
              <a:rPr lang="nl-NL" dirty="0">
                <a:latin typeface="Abadi" panose="020B0604020104020204" pitchFamily="34" charset="0"/>
              </a:rPr>
              <a:t>Tijd: 10 min</a:t>
            </a:r>
          </a:p>
        </p:txBody>
      </p:sp>
    </p:spTree>
    <p:extLst>
      <p:ext uri="{BB962C8B-B14F-4D97-AF65-F5344CB8AC3E}">
        <p14:creationId xmlns:p14="http://schemas.microsoft.com/office/powerpoint/2010/main" val="111671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A90B-A0A5-F73F-BB8D-BCAC240075C0}"/>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6D298B5B-C7B0-651D-678C-7BF0E3D05B70}"/>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402F7580-FE0D-1C39-C5CA-7BB7C31AECA3}"/>
              </a:ext>
            </a:extLst>
          </p:cNvPr>
          <p:cNvSpPr>
            <a:spLocks noGrp="1"/>
          </p:cNvSpPr>
          <p:nvPr>
            <p:ph type="title"/>
          </p:nvPr>
        </p:nvSpPr>
        <p:spPr/>
        <p:txBody>
          <a:bodyPr/>
          <a:lstStyle/>
          <a:p>
            <a:r>
              <a:rPr lang="nl-NL" dirty="0">
                <a:latin typeface="Racing Sans One" panose="02000000000000000000" pitchFamily="2" charset="0"/>
              </a:rPr>
              <a:t>evaluatie</a:t>
            </a:r>
          </a:p>
        </p:txBody>
      </p:sp>
      <p:sp>
        <p:nvSpPr>
          <p:cNvPr id="4" name="Tijdelijke aanduiding voor datum 3">
            <a:extLst>
              <a:ext uri="{FF2B5EF4-FFF2-40B4-BE49-F238E27FC236}">
                <a16:creationId xmlns:a16="http://schemas.microsoft.com/office/drawing/2014/main" id="{D4C2BF70-991A-DB41-27B3-4A7C818FE3C4}"/>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42F493E5-5652-2C96-10B7-A51BD09D80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D5A73E54-4AE3-6E8F-BA88-B08F3B43759D}"/>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Maak de vragen op blz. 37</a:t>
            </a:r>
          </a:p>
          <a:p>
            <a:pPr>
              <a:buBlip>
                <a:blip r:embed="rId6"/>
              </a:buBlip>
            </a:pPr>
            <a:r>
              <a:rPr lang="nl-NL" dirty="0">
                <a:latin typeface="Abadi" panose="020B0604020104020204" pitchFamily="34" charset="0"/>
              </a:rPr>
              <a:t>Tijd: 10 min</a:t>
            </a:r>
          </a:p>
          <a:p>
            <a:pPr>
              <a:buBlip>
                <a:blip r:embed="rId6"/>
              </a:buBlip>
            </a:pPr>
            <a:r>
              <a:rPr lang="nl-NL" dirty="0">
                <a:latin typeface="Abadi" panose="020B0604020104020204" pitchFamily="34" charset="0"/>
              </a:rPr>
              <a:t>Ben je klaar? Schrijf dan een tip en een top op de post it en plak het op het bord</a:t>
            </a:r>
          </a:p>
        </p:txBody>
      </p:sp>
    </p:spTree>
    <p:extLst>
      <p:ext uri="{BB962C8B-B14F-4D97-AF65-F5344CB8AC3E}">
        <p14:creationId xmlns:p14="http://schemas.microsoft.com/office/powerpoint/2010/main" val="172199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71F2-E463-AB8F-3555-52225F8BC5F2}"/>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9F383657-B3DD-D056-65D0-FDDC256D542B}"/>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18724978-AC4C-88B4-F44C-5DE7CCD6F6E8}"/>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7152BADA-8245-E19E-E54E-DF7747788006}"/>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CFC40EB4-0F6B-6041-1ED9-A40CDA1AD4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6E86DA04-59E7-957D-CB72-840ACC63830C}"/>
              </a:ext>
            </a:extLst>
          </p:cNvPr>
          <p:cNvSpPr>
            <a:spLocks noGrp="1"/>
          </p:cNvSpPr>
          <p:nvPr>
            <p:ph idx="1"/>
          </p:nvPr>
        </p:nvSpPr>
        <p:spPr>
          <a:xfrm>
            <a:off x="1141413" y="2666999"/>
            <a:ext cx="9905998" cy="2323011"/>
          </a:xfrm>
        </p:spPr>
        <p:txBody>
          <a:bodyPr>
            <a:normAutofit/>
          </a:bodyPr>
          <a:lstStyle/>
          <a:p>
            <a:pPr>
              <a:buBlip>
                <a:blip r:embed="rId6"/>
              </a:buBlip>
            </a:pPr>
            <a:r>
              <a:rPr lang="nl-NL" dirty="0">
                <a:latin typeface="Abadi" panose="020B0604020104020204" pitchFamily="34" charset="0"/>
              </a:rPr>
              <a:t>Extra filmpjes over stress</a:t>
            </a:r>
          </a:p>
          <a:p>
            <a:pPr>
              <a:buBlip>
                <a:blip r:embed="rId6"/>
              </a:buBlip>
            </a:pPr>
            <a:r>
              <a:rPr lang="nl-NL" dirty="0">
                <a:latin typeface="Abadi" panose="020B0604020104020204" pitchFamily="34" charset="0"/>
                <a:hlinkClick r:id="rId7"/>
              </a:rPr>
              <a:t>Film 1</a:t>
            </a:r>
            <a:endParaRPr lang="nl-NL" dirty="0">
              <a:latin typeface="Abadi" panose="020B0604020104020204" pitchFamily="34" charset="0"/>
            </a:endParaRPr>
          </a:p>
          <a:p>
            <a:pPr>
              <a:buBlip>
                <a:blip r:embed="rId6"/>
              </a:buBlip>
            </a:pPr>
            <a:r>
              <a:rPr lang="nl-NL" dirty="0">
                <a:latin typeface="Abadi" panose="020B0604020104020204" pitchFamily="34" charset="0"/>
                <a:hlinkClick r:id="rId8"/>
              </a:rPr>
              <a:t>Film 2</a:t>
            </a:r>
            <a:endParaRPr lang="nl-NL" dirty="0">
              <a:latin typeface="Abadi" panose="020B0604020104020204" pitchFamily="34" charset="0"/>
            </a:endParaRPr>
          </a:p>
          <a:p>
            <a:pPr>
              <a:buBlip>
                <a:blip r:embed="rId6"/>
              </a:buBlip>
            </a:pPr>
            <a:r>
              <a:rPr lang="nl-NL" dirty="0">
                <a:latin typeface="Abadi" panose="020B0604020104020204" pitchFamily="34" charset="0"/>
                <a:hlinkClick r:id="rId9"/>
              </a:rPr>
              <a:t>Film 3</a:t>
            </a:r>
            <a:endParaRPr lang="nl-NL" dirty="0">
              <a:latin typeface="Abadi" panose="020B0604020104020204" pitchFamily="34" charset="0"/>
            </a:endParaRPr>
          </a:p>
          <a:p>
            <a:pPr>
              <a:buBlip>
                <a:blip r:embed="rId6"/>
              </a:buBlip>
            </a:pPr>
            <a:r>
              <a:rPr lang="nl-NL" dirty="0">
                <a:latin typeface="Abadi" panose="020B0604020104020204" pitchFamily="34" charset="0"/>
                <a:hlinkClick r:id="rId10"/>
              </a:rPr>
              <a:t>Film 4</a:t>
            </a:r>
            <a:endParaRPr lang="nl-NL" dirty="0">
              <a:latin typeface="Abadi" panose="020B0604020104020204" pitchFamily="34" charset="0"/>
            </a:endParaRPr>
          </a:p>
        </p:txBody>
      </p:sp>
    </p:spTree>
    <p:extLst>
      <p:ext uri="{BB962C8B-B14F-4D97-AF65-F5344CB8AC3E}">
        <p14:creationId xmlns:p14="http://schemas.microsoft.com/office/powerpoint/2010/main" val="34638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Omgaan met stress</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3</a:t>
            </a:r>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Het herkennen van stress en leren hiermee om te gaan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2" y="2666999"/>
            <a:ext cx="10165873" cy="1967549"/>
          </a:xfrm>
        </p:spPr>
        <p:txBody>
          <a:bodyPr>
            <a:normAutofit/>
          </a:bodyPr>
          <a:lstStyle/>
          <a:p>
            <a:pPr>
              <a:buBlip>
                <a:blip r:embed="rId6"/>
              </a:buBlip>
            </a:pPr>
            <a:r>
              <a:rPr lang="nl-NL" dirty="0">
                <a:latin typeface="Abadi" panose="020B0604020104020204" pitchFamily="34" charset="0"/>
              </a:rPr>
              <a:t>Je kan uitleggen wat stress is en hoe dit lichaam en geest beïnvloedt</a:t>
            </a:r>
          </a:p>
          <a:p>
            <a:pPr>
              <a:buBlip>
                <a:blip r:embed="rId6"/>
              </a:buBlip>
            </a:pPr>
            <a:r>
              <a:rPr lang="nl-NL" dirty="0">
                <a:latin typeface="Abadi" panose="020B0604020104020204" pitchFamily="34" charset="0"/>
              </a:rPr>
              <a:t>Je kan factoren herkennen die bij jou stress veroorzaken</a:t>
            </a:r>
          </a:p>
          <a:p>
            <a:pPr>
              <a:buBlip>
                <a:blip r:embed="rId6"/>
              </a:buBlip>
            </a:pPr>
            <a:r>
              <a:rPr lang="nl-NL" dirty="0">
                <a:latin typeface="Abadi" panose="020B0604020104020204" pitchFamily="34" charset="0"/>
              </a:rPr>
              <a:t>Ken je verschillende technieken om met stress om te gaan</a:t>
            </a:r>
          </a:p>
          <a:p>
            <a:pPr>
              <a:buBlip>
                <a:blip r:embed="rId6"/>
              </a:buBlip>
            </a:pPr>
            <a:r>
              <a:rPr lang="nl-NL" dirty="0">
                <a:latin typeface="Abadi" panose="020B0604020104020204" pitchFamily="34" charset="0"/>
              </a:rPr>
              <a:t>Kan je reflecteren op je eigen stressniveau en de effectiviteit van de gebruikte technieken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fontScale="92500" lnSpcReduction="20000"/>
          </a:bodyPr>
          <a:lstStyle/>
          <a:p>
            <a:pPr>
              <a:buBlip>
                <a:blip r:embed="rId6"/>
              </a:buBlip>
            </a:pPr>
            <a:r>
              <a:rPr lang="nl-NL" dirty="0">
                <a:latin typeface="Abadi" panose="020B0604020104020204" pitchFamily="34" charset="0"/>
              </a:rPr>
              <a:t>inchecken</a:t>
            </a:r>
          </a:p>
          <a:p>
            <a:pPr>
              <a:buBlip>
                <a:blip r:embed="rId6"/>
              </a:buBlip>
            </a:pPr>
            <a:r>
              <a:rPr lang="nl-NL" dirty="0">
                <a:latin typeface="Abadi" panose="020B0604020104020204" pitchFamily="34" charset="0"/>
              </a:rPr>
              <a:t>Individuele opdrachten en/of samenwerkingsopdrachten</a:t>
            </a:r>
          </a:p>
          <a:p>
            <a:pPr>
              <a:buBlip>
                <a:blip r:embed="rId6"/>
              </a:buBlip>
            </a:pPr>
            <a:r>
              <a:rPr lang="nl-NL" dirty="0">
                <a:latin typeface="Abadi" panose="020B0604020104020204" pitchFamily="34" charset="0"/>
              </a:rPr>
              <a:t>experiment</a:t>
            </a:r>
          </a:p>
          <a:p>
            <a:pPr>
              <a:buBlip>
                <a:blip r:embed="rId6"/>
              </a:buBlip>
            </a:pPr>
            <a:r>
              <a:rPr lang="nl-NL" dirty="0">
                <a:latin typeface="Abadi" panose="020B0604020104020204" pitchFamily="34" charset="0"/>
              </a:rPr>
              <a:t>Reflectieopdracht</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90 min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a:latin typeface="Racing Sans One" panose="02000000000000000000" pitchFamily="2" charset="0"/>
              </a:rPr>
              <a:t>inchecken</a:t>
            </a:r>
            <a:endParaRPr lang="nl-NL" dirty="0">
              <a:latin typeface="Racing Sans One" panose="02000000000000000000" pitchFamily="2" charset="0"/>
            </a:endParaRP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pic>
        <p:nvPicPr>
          <p:cNvPr id="7" name="Afbeelding 6">
            <a:extLst>
              <a:ext uri="{FF2B5EF4-FFF2-40B4-BE49-F238E27FC236}">
                <a16:creationId xmlns:a16="http://schemas.microsoft.com/office/drawing/2014/main" id="{565FF1BF-E6EF-8ACA-B343-13723162BB8A}"/>
              </a:ext>
            </a:extLst>
          </p:cNvPr>
          <p:cNvPicPr>
            <a:picLocks noChangeAspect="1"/>
          </p:cNvPicPr>
          <p:nvPr/>
        </p:nvPicPr>
        <p:blipFill>
          <a:blip r:embed="rId6"/>
          <a:stretch>
            <a:fillRect/>
          </a:stretch>
        </p:blipFill>
        <p:spPr>
          <a:xfrm>
            <a:off x="4384478" y="1373269"/>
            <a:ext cx="5317314" cy="4613966"/>
          </a:xfrm>
          <a:prstGeom prst="rect">
            <a:avLst/>
          </a:prstGeom>
        </p:spPr>
      </p:pic>
    </p:spTree>
    <p:extLst>
      <p:ext uri="{BB962C8B-B14F-4D97-AF65-F5344CB8AC3E}">
        <p14:creationId xmlns:p14="http://schemas.microsoft.com/office/powerpoint/2010/main" val="22028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hlinkClick r:id="rId5"/>
              </a:rPr>
              <a:t>Wat is stress</a:t>
            </a:r>
            <a:endParaRPr lang="nl-NL" dirty="0">
              <a:latin typeface="Racing Sans One" panose="02000000000000000000" pitchFamily="2" charset="0"/>
            </a:endParaRP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E9583B63-62A0-F743-BACE-32E8B776E14C}"/>
              </a:ext>
            </a:extLst>
          </p:cNvPr>
          <p:cNvSpPr>
            <a:spLocks noGrp="1"/>
          </p:cNvSpPr>
          <p:nvPr>
            <p:ph idx="1"/>
          </p:nvPr>
        </p:nvSpPr>
        <p:spPr>
          <a:xfrm>
            <a:off x="1141413" y="2666999"/>
            <a:ext cx="9905998" cy="1905000"/>
          </a:xfrm>
        </p:spPr>
        <p:txBody>
          <a:bodyPr>
            <a:normAutofit/>
          </a:bodyPr>
          <a:lstStyle/>
          <a:p>
            <a:pPr marL="0" indent="0">
              <a:buNone/>
            </a:pPr>
            <a:r>
              <a:rPr lang="nl-NL" dirty="0"/>
              <a:t>Stress is een normale reactie van je lichaam op uitdagende of bedreigende situaties. Het kan je helpen om alert te blijven en goed te presteren, maar te veel stress kan schadelijk zijn voor je gezondheid. Chronische stress kan leiden tot problemen zoals hoofdpijn, slaapproblemen, en een verzwakt immuunsysteem. </a:t>
            </a:r>
            <a:endParaRPr lang="nl-NL" dirty="0">
              <a:latin typeface="Abadi" panose="020B0604020104020204" pitchFamily="34" charset="0"/>
            </a:endParaRPr>
          </a:p>
        </p:txBody>
      </p:sp>
    </p:spTree>
    <p:extLst>
      <p:ext uri="{BB962C8B-B14F-4D97-AF65-F5344CB8AC3E}">
        <p14:creationId xmlns:p14="http://schemas.microsoft.com/office/powerpoint/2010/main" val="42279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2087881"/>
          </a:xfrm>
        </p:spPr>
        <p:txBody>
          <a:bodyPr>
            <a:normAutofit lnSpcReduction="10000"/>
          </a:bodyPr>
          <a:lstStyle/>
          <a:p>
            <a:pPr>
              <a:buBlip>
                <a:blip r:embed="rId6"/>
              </a:buBlip>
            </a:pPr>
            <a:r>
              <a:rPr lang="nl-NL" dirty="0">
                <a:latin typeface="Abadi" panose="020B0604020104020204" pitchFamily="34" charset="0"/>
              </a:rPr>
              <a:t>Werkboek blz. 30</a:t>
            </a:r>
          </a:p>
          <a:p>
            <a:pPr>
              <a:buBlip>
                <a:blip r:embed="rId6"/>
              </a:buBlip>
            </a:pPr>
            <a:r>
              <a:rPr lang="nl-NL" dirty="0">
                <a:latin typeface="Abadi" panose="020B0604020104020204" pitchFamily="34" charset="0"/>
              </a:rPr>
              <a:t>Bekijk </a:t>
            </a:r>
            <a:r>
              <a:rPr lang="nl-NL" dirty="0">
                <a:latin typeface="Abadi" panose="020B0604020104020204" pitchFamily="34" charset="0"/>
                <a:hlinkClick r:id="rId7"/>
              </a:rPr>
              <a:t>filmpje 1</a:t>
            </a:r>
            <a:r>
              <a:rPr lang="nl-NL" dirty="0">
                <a:latin typeface="Abadi" panose="020B0604020104020204" pitchFamily="34" charset="0"/>
              </a:rPr>
              <a:t> en </a:t>
            </a:r>
            <a:r>
              <a:rPr lang="nl-NL" dirty="0">
                <a:latin typeface="Abadi" panose="020B0604020104020204" pitchFamily="34" charset="0"/>
                <a:hlinkClick r:id="rId8"/>
              </a:rPr>
              <a:t>filmpje 2</a:t>
            </a:r>
            <a:endParaRPr lang="nl-NL" dirty="0">
              <a:latin typeface="Abadi" panose="020B0604020104020204" pitchFamily="34" charset="0"/>
            </a:endParaRPr>
          </a:p>
          <a:p>
            <a:pPr>
              <a:buBlip>
                <a:blip r:embed="rId6"/>
              </a:buBlip>
            </a:pPr>
            <a:r>
              <a:rPr lang="nl-NL" dirty="0">
                <a:latin typeface="Abadi" panose="020B0604020104020204" pitchFamily="34" charset="0"/>
              </a:rPr>
              <a:t>Maak de vragen</a:t>
            </a:r>
          </a:p>
          <a:p>
            <a:pPr>
              <a:buBlip>
                <a:blip r:embed="rId6"/>
              </a:buBlip>
            </a:pPr>
            <a:r>
              <a:rPr lang="nl-NL" dirty="0">
                <a:latin typeface="Abadi" panose="020B0604020104020204" pitchFamily="34" charset="0"/>
              </a:rPr>
              <a:t>Tijd: 15 min</a:t>
            </a:r>
          </a:p>
          <a:p>
            <a:pPr>
              <a:buBlip>
                <a:blip r:embed="rId6"/>
              </a:buBlip>
            </a:pPr>
            <a:r>
              <a:rPr lang="nl-NL" dirty="0">
                <a:latin typeface="Abadi" panose="020B0604020104020204" pitchFamily="34" charset="0"/>
              </a:rPr>
              <a:t>nabespreken</a:t>
            </a:r>
          </a:p>
        </p:txBody>
      </p:sp>
    </p:spTree>
    <p:extLst>
      <p:ext uri="{BB962C8B-B14F-4D97-AF65-F5344CB8AC3E}">
        <p14:creationId xmlns:p14="http://schemas.microsoft.com/office/powerpoint/2010/main" val="32998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Experiment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4-11-2024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248468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1834</Words>
  <Application>Microsoft Office PowerPoint</Application>
  <PresentationFormat>Breedbeeld</PresentationFormat>
  <Paragraphs>216</Paragraphs>
  <Slides>14</Slides>
  <Notes>14</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14</vt:i4>
      </vt:variant>
    </vt:vector>
  </HeadingPairs>
  <TitlesOfParts>
    <vt:vector size="29" baseType="lpstr">
      <vt:lpstr>Abadi</vt:lpstr>
      <vt:lpstr>Arial</vt:lpstr>
      <vt:lpstr>Calibri</vt:lpstr>
      <vt:lpstr>Calibri Light</vt:lpstr>
      <vt:lpstr>Century Gothic</vt:lpstr>
      <vt:lpstr>Racing Sans One</vt:lpstr>
      <vt:lpstr>Rockwell</vt:lpstr>
      <vt:lpstr>Rockwell Condensed</vt:lpstr>
      <vt:lpstr>Terminator Dark Fate</vt:lpstr>
      <vt:lpstr>Wingdings</vt:lpstr>
      <vt:lpstr>Houttype</vt:lpstr>
      <vt:lpstr>Aangepast ontwerp</vt:lpstr>
      <vt:lpstr>1_Aangepast ontwerp</vt:lpstr>
      <vt:lpstr>2_Aangepast ontwerp</vt:lpstr>
      <vt:lpstr>Raster</vt:lpstr>
      <vt:lpstr>PowerPoint-presentatie</vt:lpstr>
      <vt:lpstr>Omgaan met stress</vt:lpstr>
      <vt:lpstr>Doel van de les</vt:lpstr>
      <vt:lpstr>Resultaat van de les</vt:lpstr>
      <vt:lpstr>Structuur </vt:lpstr>
      <vt:lpstr>inchecken</vt:lpstr>
      <vt:lpstr>Wat is stress</vt:lpstr>
      <vt:lpstr>Opdracht</vt:lpstr>
      <vt:lpstr>Experiment</vt:lpstr>
      <vt:lpstr>Oefening</vt:lpstr>
      <vt:lpstr>Onderzoeksopdracht</vt:lpstr>
      <vt:lpstr>Reflectie</vt:lpstr>
      <vt:lpstr>evaluatie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2024-11-04T13:17:44Z</dcterms:modified>
</cp:coreProperties>
</file>