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7" r:id="rId1"/>
    <p:sldMasterId id="2147483953" r:id="rId2"/>
    <p:sldMasterId id="2147483889" r:id="rId3"/>
    <p:sldMasterId id="2147484025" r:id="rId4"/>
    <p:sldMasterId id="2147484180" r:id="rId5"/>
  </p:sldMasterIdLst>
  <p:notesMasterIdLst>
    <p:notesMasterId r:id="rId18"/>
  </p:notesMasterIdLst>
  <p:sldIdLst>
    <p:sldId id="415" r:id="rId6"/>
    <p:sldId id="423" r:id="rId7"/>
    <p:sldId id="424" r:id="rId8"/>
    <p:sldId id="427" r:id="rId9"/>
    <p:sldId id="428" r:id="rId10"/>
    <p:sldId id="426" r:id="rId11"/>
    <p:sldId id="425" r:id="rId12"/>
    <p:sldId id="429" r:id="rId13"/>
    <p:sldId id="430" r:id="rId14"/>
    <p:sldId id="431" r:id="rId15"/>
    <p:sldId id="432" r:id="rId16"/>
    <p:sldId id="433" r:id="rId17"/>
  </p:sldIdLst>
  <p:sldSz cx="12192000" cy="6858000"/>
  <p:notesSz cx="3200400" cy="50292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FF21"/>
    <a:srgbClr val="DBFF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20" autoAdjust="0"/>
  </p:normalViewPr>
  <p:slideViewPr>
    <p:cSldViewPr snapToGrid="0">
      <p:cViewPr>
        <p:scale>
          <a:sx n="75" d="100"/>
          <a:sy n="75" d="100"/>
        </p:scale>
        <p:origin x="1950" y="63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y Haagsman" userId="18b45eb58e870d47" providerId="LiveId" clId="{C3BAFFC2-D81B-4744-A4A8-6E05398111EA}"/>
    <pc:docChg chg="undo custSel modSld">
      <pc:chgData name="Kenny Haagsman" userId="18b45eb58e870d47" providerId="LiveId" clId="{C3BAFFC2-D81B-4744-A4A8-6E05398111EA}" dt="2024-09-25T10:22:56.419" v="1199" actId="478"/>
      <pc:docMkLst>
        <pc:docMk/>
      </pc:docMkLst>
      <pc:sldChg chg="modNotesTx">
        <pc:chgData name="Kenny Haagsman" userId="18b45eb58e870d47" providerId="LiveId" clId="{C3BAFFC2-D81B-4744-A4A8-6E05398111EA}" dt="2024-09-23T12:09:16.134" v="1035" actId="20577"/>
        <pc:sldMkLst>
          <pc:docMk/>
          <pc:sldMk cId="1920735188" sldId="415"/>
        </pc:sldMkLst>
      </pc:sldChg>
      <pc:sldChg chg="addSp delSp mod modNotesTx">
        <pc:chgData name="Kenny Haagsman" userId="18b45eb58e870d47" providerId="LiveId" clId="{C3BAFFC2-D81B-4744-A4A8-6E05398111EA}" dt="2024-09-25T10:22:56.419" v="1199" actId="478"/>
        <pc:sldMkLst>
          <pc:docMk/>
          <pc:sldMk cId="2312648458" sldId="423"/>
        </pc:sldMkLst>
        <pc:spChg chg="add del">
          <ac:chgData name="Kenny Haagsman" userId="18b45eb58e870d47" providerId="LiveId" clId="{C3BAFFC2-D81B-4744-A4A8-6E05398111EA}" dt="2024-09-25T10:22:56.419" v="1199" actId="478"/>
          <ac:spMkLst>
            <pc:docMk/>
            <pc:sldMk cId="2312648458" sldId="423"/>
            <ac:spMk id="4" creationId="{CFC0683F-0825-3E9E-1403-A9CA4DD0DC2D}"/>
          </ac:spMkLst>
        </pc:spChg>
      </pc:sldChg>
      <pc:sldChg chg="modNotesTx">
        <pc:chgData name="Kenny Haagsman" userId="18b45eb58e870d47" providerId="LiveId" clId="{C3BAFFC2-D81B-4744-A4A8-6E05398111EA}" dt="2024-09-23T12:00:27.792" v="449" actId="113"/>
        <pc:sldMkLst>
          <pc:docMk/>
          <pc:sldMk cId="2186858518" sldId="424"/>
        </pc:sldMkLst>
      </pc:sldChg>
      <pc:sldChg chg="modSp mod modNotesTx">
        <pc:chgData name="Kenny Haagsman" userId="18b45eb58e870d47" providerId="LiveId" clId="{C3BAFFC2-D81B-4744-A4A8-6E05398111EA}" dt="2024-09-23T12:11:25.939" v="1060" actId="20577"/>
        <pc:sldMkLst>
          <pc:docMk/>
          <pc:sldMk cId="2202857766" sldId="425"/>
        </pc:sldMkLst>
        <pc:spChg chg="mod">
          <ac:chgData name="Kenny Haagsman" userId="18b45eb58e870d47" providerId="LiveId" clId="{C3BAFFC2-D81B-4744-A4A8-6E05398111EA}" dt="2024-09-23T12:11:20.781" v="1058" actId="27636"/>
          <ac:spMkLst>
            <pc:docMk/>
            <pc:sldMk cId="2202857766" sldId="425"/>
            <ac:spMk id="5" creationId="{28AF1D72-7AB6-A5CA-F892-E3635442E589}"/>
          </ac:spMkLst>
        </pc:spChg>
      </pc:sldChg>
      <pc:sldChg chg="modNotesTx">
        <pc:chgData name="Kenny Haagsman" userId="18b45eb58e870d47" providerId="LiveId" clId="{C3BAFFC2-D81B-4744-A4A8-6E05398111EA}" dt="2024-09-23T12:01:25.286" v="513" actId="20577"/>
        <pc:sldMkLst>
          <pc:docMk/>
          <pc:sldMk cId="4227985936" sldId="426"/>
        </pc:sldMkLst>
      </pc:sldChg>
      <pc:sldChg chg="modNotesTx">
        <pc:chgData name="Kenny Haagsman" userId="18b45eb58e870d47" providerId="LiveId" clId="{C3BAFFC2-D81B-4744-A4A8-6E05398111EA}" dt="2024-09-23T12:00:44.557" v="469" actId="113"/>
        <pc:sldMkLst>
          <pc:docMk/>
          <pc:sldMk cId="1332771373" sldId="427"/>
        </pc:sldMkLst>
      </pc:sldChg>
      <pc:sldChg chg="modSp mod modNotesTx">
        <pc:chgData name="Kenny Haagsman" userId="18b45eb58e870d47" providerId="LiveId" clId="{C3BAFFC2-D81B-4744-A4A8-6E05398111EA}" dt="2024-09-23T12:10:57.704" v="1039" actId="20577"/>
        <pc:sldMkLst>
          <pc:docMk/>
          <pc:sldMk cId="3136543020" sldId="428"/>
        </pc:sldMkLst>
        <pc:spChg chg="mod">
          <ac:chgData name="Kenny Haagsman" userId="18b45eb58e870d47" providerId="LiveId" clId="{C3BAFFC2-D81B-4744-A4A8-6E05398111EA}" dt="2024-09-23T12:10:57.704" v="1039" actId="20577"/>
          <ac:spMkLst>
            <pc:docMk/>
            <pc:sldMk cId="3136543020" sldId="428"/>
            <ac:spMk id="5" creationId="{28AF1D72-7AB6-A5CA-F892-E3635442E589}"/>
          </ac:spMkLst>
        </pc:spChg>
      </pc:sldChg>
      <pc:sldChg chg="modNotesTx">
        <pc:chgData name="Kenny Haagsman" userId="18b45eb58e870d47" providerId="LiveId" clId="{C3BAFFC2-D81B-4744-A4A8-6E05398111EA}" dt="2024-09-23T12:12:33.649" v="1159" actId="20577"/>
        <pc:sldMkLst>
          <pc:docMk/>
          <pc:sldMk cId="3299883658" sldId="429"/>
        </pc:sldMkLst>
      </pc:sldChg>
      <pc:sldChg chg="modNotesTx">
        <pc:chgData name="Kenny Haagsman" userId="18b45eb58e870d47" providerId="LiveId" clId="{C3BAFFC2-D81B-4744-A4A8-6E05398111EA}" dt="2024-09-23T12:12:50.917" v="1197" actId="20577"/>
        <pc:sldMkLst>
          <pc:docMk/>
          <pc:sldMk cId="2484687719" sldId="430"/>
        </pc:sldMkLst>
      </pc:sldChg>
      <pc:sldChg chg="modNotesTx">
        <pc:chgData name="Kenny Haagsman" userId="18b45eb58e870d47" providerId="LiveId" clId="{C3BAFFC2-D81B-4744-A4A8-6E05398111EA}" dt="2024-09-23T12:11:46.293" v="1070" actId="20577"/>
        <pc:sldMkLst>
          <pc:docMk/>
          <pc:sldMk cId="534643672" sldId="431"/>
        </pc:sldMkLst>
      </pc:sldChg>
      <pc:sldChg chg="modNotesTx">
        <pc:chgData name="Kenny Haagsman" userId="18b45eb58e870d47" providerId="LiveId" clId="{C3BAFFC2-D81B-4744-A4A8-6E05398111EA}" dt="2024-09-23T12:11:55.491" v="1074" actId="20577"/>
        <pc:sldMkLst>
          <pc:docMk/>
          <pc:sldMk cId="2530067" sldId="432"/>
        </pc:sldMkLst>
      </pc:sldChg>
      <pc:sldChg chg="modNotesTx">
        <pc:chgData name="Kenny Haagsman" userId="18b45eb58e870d47" providerId="LiveId" clId="{C3BAFFC2-D81B-4744-A4A8-6E05398111EA}" dt="2024-09-23T12:12:00.149" v="1078" actId="20577"/>
        <pc:sldMkLst>
          <pc:docMk/>
          <pc:sldMk cId="3556145127" sldId="43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1386840" cy="252333"/>
          </a:xfrm>
          <a:prstGeom prst="rect">
            <a:avLst/>
          </a:prstGeom>
        </p:spPr>
        <p:txBody>
          <a:bodyPr vert="horz" lIns="47018" tIns="23509" rIns="47018" bIns="23509" rtlCol="0"/>
          <a:lstStyle>
            <a:lvl1pPr algn="l">
              <a:defRPr sz="600"/>
            </a:lvl1pPr>
          </a:lstStyle>
          <a:p>
            <a:endParaRPr lang="nl-NL"/>
          </a:p>
        </p:txBody>
      </p:sp>
      <p:sp>
        <p:nvSpPr>
          <p:cNvPr id="3" name="Tijdelijke aanduiding voor datum 2"/>
          <p:cNvSpPr>
            <a:spLocks noGrp="1"/>
          </p:cNvSpPr>
          <p:nvPr>
            <p:ph type="dt" idx="1"/>
          </p:nvPr>
        </p:nvSpPr>
        <p:spPr>
          <a:xfrm>
            <a:off x="1812819" y="0"/>
            <a:ext cx="1386840" cy="252333"/>
          </a:xfrm>
          <a:prstGeom prst="rect">
            <a:avLst/>
          </a:prstGeom>
        </p:spPr>
        <p:txBody>
          <a:bodyPr vert="horz" lIns="47018" tIns="23509" rIns="47018" bIns="23509" rtlCol="0"/>
          <a:lstStyle>
            <a:lvl1pPr algn="r">
              <a:defRPr sz="600"/>
            </a:lvl1pPr>
          </a:lstStyle>
          <a:p>
            <a:fld id="{F09C1336-E5DE-46B1-A50E-A5926FD5C6C4}" type="datetimeFigureOut">
              <a:rPr lang="nl-NL" smtClean="0"/>
              <a:t>25-9-2024</a:t>
            </a:fld>
            <a:endParaRPr lang="nl-NL"/>
          </a:p>
        </p:txBody>
      </p:sp>
      <p:sp>
        <p:nvSpPr>
          <p:cNvPr id="4" name="Tijdelijke aanduiding voor dia-afbeelding 3"/>
          <p:cNvSpPr>
            <a:spLocks noGrp="1" noRot="1" noChangeAspect="1"/>
          </p:cNvSpPr>
          <p:nvPr>
            <p:ph type="sldImg" idx="2"/>
          </p:nvPr>
        </p:nvSpPr>
        <p:spPr>
          <a:xfrm>
            <a:off x="92075" y="628650"/>
            <a:ext cx="3016250" cy="1697038"/>
          </a:xfrm>
          <a:prstGeom prst="rect">
            <a:avLst/>
          </a:prstGeom>
          <a:noFill/>
          <a:ln w="12700">
            <a:solidFill>
              <a:prstClr val="black"/>
            </a:solidFill>
          </a:ln>
        </p:spPr>
        <p:txBody>
          <a:bodyPr vert="horz" lIns="47018" tIns="23509" rIns="47018" bIns="23509" rtlCol="0" anchor="ctr"/>
          <a:lstStyle/>
          <a:p>
            <a:endParaRPr lang="nl-NL"/>
          </a:p>
        </p:txBody>
      </p:sp>
      <p:sp>
        <p:nvSpPr>
          <p:cNvPr id="5" name="Tijdelijke aanduiding voor notities 4"/>
          <p:cNvSpPr>
            <a:spLocks noGrp="1"/>
          </p:cNvSpPr>
          <p:nvPr>
            <p:ph type="body" sz="quarter" idx="3"/>
          </p:nvPr>
        </p:nvSpPr>
        <p:spPr>
          <a:xfrm>
            <a:off x="320040" y="2420302"/>
            <a:ext cx="2560320" cy="1980248"/>
          </a:xfrm>
          <a:prstGeom prst="rect">
            <a:avLst/>
          </a:prstGeom>
        </p:spPr>
        <p:txBody>
          <a:bodyPr vert="horz" lIns="47018" tIns="23509" rIns="47018" bIns="23509"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4776867"/>
            <a:ext cx="1386840" cy="252333"/>
          </a:xfrm>
          <a:prstGeom prst="rect">
            <a:avLst/>
          </a:prstGeom>
        </p:spPr>
        <p:txBody>
          <a:bodyPr vert="horz" lIns="47018" tIns="23509" rIns="47018" bIns="23509" rtlCol="0" anchor="b"/>
          <a:lstStyle>
            <a:lvl1pPr algn="l">
              <a:defRPr sz="600"/>
            </a:lvl1pPr>
          </a:lstStyle>
          <a:p>
            <a:endParaRPr lang="nl-NL"/>
          </a:p>
        </p:txBody>
      </p:sp>
      <p:sp>
        <p:nvSpPr>
          <p:cNvPr id="7" name="Tijdelijke aanduiding voor dianummer 6"/>
          <p:cNvSpPr>
            <a:spLocks noGrp="1"/>
          </p:cNvSpPr>
          <p:nvPr>
            <p:ph type="sldNum" sz="quarter" idx="5"/>
          </p:nvPr>
        </p:nvSpPr>
        <p:spPr>
          <a:xfrm>
            <a:off x="1812819" y="4776867"/>
            <a:ext cx="1386840" cy="252333"/>
          </a:xfrm>
          <a:prstGeom prst="rect">
            <a:avLst/>
          </a:prstGeom>
        </p:spPr>
        <p:txBody>
          <a:bodyPr vert="horz" lIns="47018" tIns="23509" rIns="47018" bIns="23509" rtlCol="0" anchor="b"/>
          <a:lstStyle>
            <a:lvl1pPr algn="r">
              <a:defRPr sz="600"/>
            </a:lvl1pPr>
          </a:lstStyle>
          <a:p>
            <a:fld id="{DE0247C9-9BEB-454C-8FB3-3EA463629412}" type="slidenum">
              <a:rPr lang="nl-NL" smtClean="0"/>
              <a:t>‹nr.›</a:t>
            </a:fld>
            <a:endParaRPr lang="nl-NL"/>
          </a:p>
        </p:txBody>
      </p:sp>
    </p:spTree>
    <p:extLst>
      <p:ext uri="{BB962C8B-B14F-4D97-AF65-F5344CB8AC3E}">
        <p14:creationId xmlns:p14="http://schemas.microsoft.com/office/powerpoint/2010/main" val="392647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Voorbereidingen:</a:t>
            </a:r>
          </a:p>
          <a:p>
            <a:r>
              <a:rPr lang="nl-NL" u="sng" dirty="0"/>
              <a:t>Opstelling klas</a:t>
            </a:r>
            <a:r>
              <a:rPr lang="nl-NL" u="none" dirty="0"/>
              <a:t>: </a:t>
            </a:r>
            <a:r>
              <a:rPr lang="nl-NL" dirty="0"/>
              <a:t>U-vorm cirkel. Creëren van een ‘wij’ gevoel.</a:t>
            </a:r>
          </a:p>
          <a:p>
            <a:r>
              <a:rPr lang="nl-NL" dirty="0"/>
              <a:t>Aanvangsniveau: 2 (1-5)</a:t>
            </a:r>
          </a:p>
          <a:p>
            <a:endParaRPr lang="nl-NL" dirty="0"/>
          </a:p>
          <a:p>
            <a:r>
              <a:rPr lang="nl-NL" u="sng" dirty="0"/>
              <a:t>Werkvormen</a:t>
            </a:r>
            <a:r>
              <a:rPr lang="nl-NL" dirty="0"/>
              <a:t>: onderwijsleergesprek, opdrachtvormen, discussievorm, evaluatie en reflectie</a:t>
            </a:r>
          </a:p>
          <a:p>
            <a:endParaRPr lang="nl-NL" dirty="0"/>
          </a:p>
          <a:p>
            <a:r>
              <a:rPr lang="nl-NL" u="sng" dirty="0"/>
              <a:t>Leeractiviteiten</a:t>
            </a:r>
            <a:r>
              <a:rPr lang="nl-NL" dirty="0"/>
              <a:t>: lezen, onderzoeken, praten, luisteren</a:t>
            </a:r>
          </a:p>
          <a:p>
            <a:endParaRPr lang="nl-NL" dirty="0"/>
          </a:p>
          <a:p>
            <a:r>
              <a:rPr lang="nl-NL" u="sng" dirty="0"/>
              <a:t>Onderwijsleermiddelen</a:t>
            </a:r>
            <a:r>
              <a:rPr lang="nl-NL" dirty="0"/>
              <a:t>:</a:t>
            </a:r>
          </a:p>
          <a:p>
            <a:r>
              <a:rPr lang="nl-NL" dirty="0"/>
              <a:t>Presentatie en laptop</a:t>
            </a:r>
          </a:p>
          <a:p>
            <a:r>
              <a:rPr lang="nl-NL" dirty="0"/>
              <a:t>Werkboek</a:t>
            </a:r>
          </a:p>
          <a:p>
            <a:r>
              <a:rPr lang="nl-NL" dirty="0"/>
              <a:t>Flipover of A5 papier</a:t>
            </a:r>
          </a:p>
          <a:p>
            <a:r>
              <a:rPr lang="nl-NL" dirty="0"/>
              <a:t>Post-its</a:t>
            </a:r>
          </a:p>
          <a:p>
            <a:r>
              <a:rPr lang="nl-NL" dirty="0"/>
              <a:t>Internetverbinding</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a:t>
            </a:fld>
            <a:endParaRPr lang="nl-NL"/>
          </a:p>
        </p:txBody>
      </p:sp>
    </p:spTree>
    <p:extLst>
      <p:ext uri="{BB962C8B-B14F-4D97-AF65-F5344CB8AC3E}">
        <p14:creationId xmlns:p14="http://schemas.microsoft.com/office/powerpoint/2010/main" val="211427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75 min)</a:t>
            </a:r>
          </a:p>
          <a:p>
            <a:r>
              <a:rPr lang="nl-NL" dirty="0"/>
              <a:t>Herhaal nog een keer het resultaat wat behaald moest worden.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10</a:t>
            </a:fld>
            <a:endParaRPr lang="nl-NL"/>
          </a:p>
        </p:txBody>
      </p:sp>
    </p:spTree>
    <p:extLst>
      <p:ext uri="{BB962C8B-B14F-4D97-AF65-F5344CB8AC3E}">
        <p14:creationId xmlns:p14="http://schemas.microsoft.com/office/powerpoint/2010/main" val="758103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80 min)</a:t>
            </a:r>
          </a:p>
          <a:p>
            <a:r>
              <a:rPr lang="nl-NL" dirty="0"/>
              <a:t>Stel een aantal korte reflectievragen aan het einde van de les.</a:t>
            </a:r>
          </a:p>
          <a:p>
            <a:r>
              <a:rPr lang="nl-NL" dirty="0"/>
              <a:t>Stel een aantal controle vragen over de onderwerpen. Controleer of het resultaat behaald is.</a:t>
            </a:r>
          </a:p>
          <a:p>
            <a:r>
              <a:rPr lang="nl-NL" dirty="0"/>
              <a:t>Geef aan of er goed is gewerkt of dat er ruimte voor verbetering is.</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11</a:t>
            </a:fld>
            <a:endParaRPr lang="nl-NL"/>
          </a:p>
        </p:txBody>
      </p:sp>
    </p:spTree>
    <p:extLst>
      <p:ext uri="{BB962C8B-B14F-4D97-AF65-F5344CB8AC3E}">
        <p14:creationId xmlns:p14="http://schemas.microsoft.com/office/powerpoint/2010/main" val="15064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Afsluiting totaal 80 min (schatting)</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12</a:t>
            </a:fld>
            <a:endParaRPr lang="nl-NL"/>
          </a:p>
        </p:txBody>
      </p:sp>
    </p:spTree>
    <p:extLst>
      <p:ext uri="{BB962C8B-B14F-4D97-AF65-F5344CB8AC3E}">
        <p14:creationId xmlns:p14="http://schemas.microsoft.com/office/powerpoint/2010/main" val="23115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(5 min) Intro les:</a:t>
            </a:r>
          </a:p>
          <a:p>
            <a:r>
              <a:rPr lang="nl-NL" dirty="0"/>
              <a:t>De leerling is begonnen aan een nieuw schooljaar of zit al enige tijd in zijn of haar opleiding en ervaart mogelijk dat de overgang moeilijker is dan verwacht. De leerling moet omgaan met nieuwe leraren, meer huiswerk en kan zich soms overweldigd voelen. Deze module helpt de leerling beter om te gaan met deze vormen van stress en veranderingen. Na het voltooien van deze module begrijpt de leerling beter wat veerkracht is en kan hij of zij voorbeelden uit persoonlijke situaties geven, waardoor er meer begrip ontstaat van hoe veerkracht helpt bij het overwinnen van dagelijkse uitdagingen. </a:t>
            </a:r>
          </a:p>
          <a:p>
            <a:endParaRPr lang="nl-NL" dirty="0"/>
          </a:p>
          <a:p>
            <a:r>
              <a:rPr lang="nl-NL" dirty="0"/>
              <a:t>Begeleid en moedig de leerling aan tijdens zelfstandige of groepsopdrachten. Gebruik het werkboek als ondersteuning en laat de leerlingen het werkboek invullen. Geef aan dat leerlingen langs kunnen komen als zij tegen problemen aan lopen op school of elders. Er kan gekozen worden voor individuele opdrachten of groepsopdrachten die de leerling(en) gaan voorbereiden voor de volgende les. Zo blijft het onderwerp mentale kracht als rode draad door het schooljaar heen lopen. </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2</a:t>
            </a:fld>
            <a:endParaRPr lang="nl-NL"/>
          </a:p>
        </p:txBody>
      </p:sp>
    </p:spTree>
    <p:extLst>
      <p:ext uri="{BB962C8B-B14F-4D97-AF65-F5344CB8AC3E}">
        <p14:creationId xmlns:p14="http://schemas.microsoft.com/office/powerpoint/2010/main" val="2568929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7 min) </a:t>
            </a:r>
          </a:p>
          <a:p>
            <a:r>
              <a:rPr lang="nl-NL" dirty="0"/>
              <a:t>Vertel het doel van de les. Het ontbreken van een doel zorgt voor onbegrip en/of geen urgentiebesef van de onderwerpen.</a:t>
            </a:r>
          </a:p>
          <a:p>
            <a:r>
              <a:rPr lang="nl-NL" dirty="0"/>
              <a:t>Geef aan dat het opbouwen van mentale kracht iets is wat je in je dagelijks leven kan helpen. </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3</a:t>
            </a:fld>
            <a:endParaRPr lang="nl-NL"/>
          </a:p>
        </p:txBody>
      </p:sp>
    </p:spTree>
    <p:extLst>
      <p:ext uri="{BB962C8B-B14F-4D97-AF65-F5344CB8AC3E}">
        <p14:creationId xmlns:p14="http://schemas.microsoft.com/office/powerpoint/2010/main" val="335566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10 min) </a:t>
            </a:r>
          </a:p>
          <a:p>
            <a:r>
              <a:rPr lang="nl-NL" dirty="0"/>
              <a:t>Aan het eind van de les kan je vertellen wat mentale weerbaarheid en veerkracht is.</a:t>
            </a:r>
          </a:p>
          <a:p>
            <a:r>
              <a:rPr lang="nl-NL" dirty="0"/>
              <a:t>Je hebt inzicht in hoe veerkracht je kan helpen uitdagingen te overwinnen</a:t>
            </a:r>
          </a:p>
          <a:p>
            <a:r>
              <a:rPr lang="nl-NL" dirty="0"/>
              <a:t>Je hebt gereflecteerd op persoonlijke ervaringen waarin je veerkracht hebt getoond</a:t>
            </a:r>
          </a:p>
          <a:p>
            <a:endParaRPr lang="nl-NL" dirty="0"/>
          </a:p>
          <a:p>
            <a:r>
              <a:rPr lang="nl-NL" dirty="0"/>
              <a:t>Het resultaat wordt altijd aan het begin van de les verteld zodat je weet wat je moet kennen of kunnen. Als je aan het eind van de les dit kan, dan heb je voor jezelf de leerdoelen behaald.</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4</a:t>
            </a:fld>
            <a:endParaRPr lang="nl-NL"/>
          </a:p>
        </p:txBody>
      </p:sp>
    </p:spTree>
    <p:extLst>
      <p:ext uri="{BB962C8B-B14F-4D97-AF65-F5344CB8AC3E}">
        <p14:creationId xmlns:p14="http://schemas.microsoft.com/office/powerpoint/2010/main" val="44859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12 min)</a:t>
            </a:r>
          </a:p>
          <a:p>
            <a:r>
              <a:rPr lang="nl-NL" dirty="0"/>
              <a:t>We hebben gesprekken met elkaar waarbij er zoveel mogelijk leerlingen aan het woord komen. Je werkt samen met je buddy maar je kan ook individueel een opdracht krijgen.</a:t>
            </a:r>
          </a:p>
          <a:p>
            <a:r>
              <a:rPr lang="nl-NL" dirty="0"/>
              <a:t>Aan het eind van de les doen we altijd een korte reflectie en evaluatie.</a:t>
            </a:r>
          </a:p>
          <a:p>
            <a:endParaRPr lang="nl-NL" dirty="0"/>
          </a:p>
          <a:p>
            <a:r>
              <a:rPr lang="nl-NL" dirty="0"/>
              <a:t>Afhankelijk van hoelang de les duurt kunnen we 5 min pauze houden.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5</a:t>
            </a:fld>
            <a:endParaRPr lang="nl-NL"/>
          </a:p>
        </p:txBody>
      </p:sp>
    </p:spTree>
    <p:extLst>
      <p:ext uri="{BB962C8B-B14F-4D97-AF65-F5344CB8AC3E}">
        <p14:creationId xmlns:p14="http://schemas.microsoft.com/office/powerpoint/2010/main" val="983871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(10 min)</a:t>
            </a:r>
          </a:p>
          <a:p>
            <a:r>
              <a:rPr lang="nl-NL" b="1" dirty="0"/>
              <a:t>(22 min totaal)</a:t>
            </a:r>
          </a:p>
          <a:p>
            <a:r>
              <a:rPr lang="nl-NL" b="1" dirty="0"/>
              <a:t>Onderwijs leergesprek: Onderwerp mentale weerbaarheid en veerkracht</a:t>
            </a:r>
          </a:p>
          <a:p>
            <a:r>
              <a:rPr lang="nl-NL" b="0" dirty="0"/>
              <a:t>Stel vragen over het onderwerp.</a:t>
            </a:r>
          </a:p>
          <a:p>
            <a:r>
              <a:rPr lang="nl-NL" b="0" dirty="0"/>
              <a:t>Wat is mentale kracht, veerkracht, weerbaarheid?</a:t>
            </a:r>
          </a:p>
          <a:p>
            <a:r>
              <a:rPr lang="nl-NL" b="0" dirty="0"/>
              <a:t>Wie heeft er al eens iets over gelezen of gezien?</a:t>
            </a:r>
          </a:p>
          <a:p>
            <a:r>
              <a:rPr lang="nl-NL" b="0" dirty="0"/>
              <a:t>Wie kent het programma “Kamp van Koningsbrugge”?</a:t>
            </a:r>
          </a:p>
          <a:p>
            <a:r>
              <a:rPr lang="nl-NL" b="0" dirty="0"/>
              <a:t>Hoe zou je je zelf inschatten op deze gebieden? </a:t>
            </a:r>
          </a:p>
          <a:p>
            <a:r>
              <a:rPr lang="nl-NL" b="0" dirty="0"/>
              <a:t>Hoe weerbaar ben je nu en hoeveel veerkracht heb je?</a:t>
            </a:r>
          </a:p>
          <a:p>
            <a:r>
              <a:rPr lang="nl-NL" b="0" dirty="0"/>
              <a:t>Waarom is het belangrijk om dit te ontwikkelen?</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6</a:t>
            </a:fld>
            <a:endParaRPr lang="nl-NL"/>
          </a:p>
        </p:txBody>
      </p:sp>
    </p:spTree>
    <p:extLst>
      <p:ext uri="{BB962C8B-B14F-4D97-AF65-F5344CB8AC3E}">
        <p14:creationId xmlns:p14="http://schemas.microsoft.com/office/powerpoint/2010/main" val="413935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50 min)</a:t>
            </a:r>
          </a:p>
          <a:p>
            <a:r>
              <a:rPr lang="nl-NL" dirty="0"/>
              <a:t>Verstrek de opdracht</a:t>
            </a:r>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7</a:t>
            </a:fld>
            <a:endParaRPr lang="nl-NL"/>
          </a:p>
        </p:txBody>
      </p:sp>
    </p:spTree>
    <p:extLst>
      <p:ext uri="{BB962C8B-B14F-4D97-AF65-F5344CB8AC3E}">
        <p14:creationId xmlns:p14="http://schemas.microsoft.com/office/powerpoint/2010/main" val="381715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(totaal 60 min)</a:t>
            </a:r>
          </a:p>
          <a:p>
            <a:r>
              <a:rPr lang="nl-NL" dirty="0"/>
              <a:t>Gebruik de reflectieopdracht uit het werkboek.</a:t>
            </a:r>
          </a:p>
          <a:p>
            <a:r>
              <a:rPr lang="nl-NL" dirty="0"/>
              <a:t>Bespreek of er bij de outdoor training een bepaalde mate van weerbaarheid en veerkracht nodig was?</a:t>
            </a:r>
          </a:p>
          <a:p>
            <a:r>
              <a:rPr lang="nl-NL" dirty="0"/>
              <a:t>Vraag of er momenten uit het privé leven zijn waarbij weerbaarheid of veerkracht nodig was?</a:t>
            </a:r>
          </a:p>
          <a:p>
            <a:endParaRPr lang="nl-NL" dirty="0"/>
          </a:p>
          <a:p>
            <a:r>
              <a:rPr lang="nl-NL" dirty="0"/>
              <a:t>De docent kan zelf bepalen en inschatten of deze opdracht nabesproken wordt.</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8</a:t>
            </a:fld>
            <a:endParaRPr lang="nl-NL"/>
          </a:p>
        </p:txBody>
      </p:sp>
    </p:spTree>
    <p:extLst>
      <p:ext uri="{BB962C8B-B14F-4D97-AF65-F5344CB8AC3E}">
        <p14:creationId xmlns:p14="http://schemas.microsoft.com/office/powerpoint/2010/main" val="2750097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(20 min)</a:t>
            </a:r>
          </a:p>
          <a:p>
            <a:r>
              <a:rPr lang="nl-NL" b="1" dirty="0"/>
              <a:t>(totaal 70 min)</a:t>
            </a:r>
          </a:p>
          <a:p>
            <a:r>
              <a:rPr lang="nl-NL" dirty="0"/>
              <a:t>Deze opdracht is optioneel om in de klas te doen afhankelijk van </a:t>
            </a:r>
            <a:r>
              <a:rPr lang="nl-NL"/>
              <a:t>de beschikbare tijd.</a:t>
            </a:r>
            <a:endParaRPr lang="nl-NL" dirty="0"/>
          </a:p>
          <a:p>
            <a:r>
              <a:rPr lang="nl-NL" dirty="0"/>
              <a:t>De opdracht kan ook als huiswerk opdracht meegegeven worden. De volgende les dient deze wel besproken te worden.</a:t>
            </a:r>
          </a:p>
          <a:p>
            <a:endParaRPr lang="nl-NL" dirty="0"/>
          </a:p>
        </p:txBody>
      </p:sp>
      <p:sp>
        <p:nvSpPr>
          <p:cNvPr id="4" name="Tijdelijke aanduiding voor dianummer 3"/>
          <p:cNvSpPr>
            <a:spLocks noGrp="1"/>
          </p:cNvSpPr>
          <p:nvPr>
            <p:ph type="sldNum" sz="quarter" idx="5"/>
          </p:nvPr>
        </p:nvSpPr>
        <p:spPr/>
        <p:txBody>
          <a:bodyPr/>
          <a:lstStyle/>
          <a:p>
            <a:fld id="{DE0247C9-9BEB-454C-8FB3-3EA463629412}" type="slidenum">
              <a:rPr lang="nl-NL" smtClean="0"/>
              <a:t>9</a:t>
            </a:fld>
            <a:endParaRPr lang="nl-NL"/>
          </a:p>
        </p:txBody>
      </p:sp>
    </p:spTree>
    <p:extLst>
      <p:ext uri="{BB962C8B-B14F-4D97-AF65-F5344CB8AC3E}">
        <p14:creationId xmlns:p14="http://schemas.microsoft.com/office/powerpoint/2010/main" val="1273454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EA33212-1F26-4117-9E8C-6F623D690C62}"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3248675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F3BC576E-213A-45C7-A37C-C89CD344FC15}" type="datetime1">
              <a:rPr lang="nl-NL" smtClean="0"/>
              <a:t>25-9-2024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389879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nl-NL"/>
              <a:t>Klik om stijl te bewerken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415B770-B701-482C-989F-06EF0ECB0308}" type="datetime1">
              <a:rPr lang="nl-NL" smtClean="0"/>
              <a:t>25-9-2024</a:t>
            </a:fld>
            <a:endParaRPr lang="nl-NL"/>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10134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A26D691-DB98-40E4-A9A6-CC966A9F3AB2}"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21688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99925B2-23FF-4541-AFA7-EC8A9635E986}"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575663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E5EA89-EB06-90EC-D7C2-4587838FAFB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49D9BAB-AB74-0ED1-071B-86DFF8D650E6}"/>
              </a:ext>
            </a:extLst>
          </p:cNvPr>
          <p:cNvSpPr>
            <a:spLocks noGrp="1"/>
          </p:cNvSpPr>
          <p:nvPr>
            <p:ph type="dt" sz="half" idx="10"/>
          </p:nvPr>
        </p:nvSpPr>
        <p:spPr/>
        <p:txBody>
          <a:bodyPr/>
          <a:lstStyle/>
          <a:p>
            <a:fld id="{9267E10C-D403-4175-A81B-6E357AFD66EC}" type="datetime1">
              <a:rPr lang="nl-NL" smtClean="0"/>
              <a:t>25-9-2024</a:t>
            </a:fld>
            <a:endParaRPr lang="nl-NL"/>
          </a:p>
        </p:txBody>
      </p:sp>
      <p:sp>
        <p:nvSpPr>
          <p:cNvPr id="4" name="Tijdelijke aanduiding voor voettekst 3">
            <a:extLst>
              <a:ext uri="{FF2B5EF4-FFF2-40B4-BE49-F238E27FC236}">
                <a16:creationId xmlns:a16="http://schemas.microsoft.com/office/drawing/2014/main" id="{4BC8C043-5C99-B3C3-E087-10D25C997FC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A133B18-603F-F592-D626-986BA43C4DBD}"/>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758112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F50CD-AF17-D9B5-4B46-49C232AE3FE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24F6E89-FA28-EDC9-14E3-125262982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81A6E31-7820-1532-BF48-F6434DF8B7AF}"/>
              </a:ext>
            </a:extLst>
          </p:cNvPr>
          <p:cNvSpPr>
            <a:spLocks noGrp="1"/>
          </p:cNvSpPr>
          <p:nvPr>
            <p:ph type="dt" sz="half" idx="10"/>
          </p:nvPr>
        </p:nvSpPr>
        <p:spPr/>
        <p:txBody>
          <a:bodyPr/>
          <a:lstStyle/>
          <a:p>
            <a:fld id="{95D45FE5-954F-4CC5-8FD3-C7024C7694AD}" type="datetime1">
              <a:rPr lang="nl-NL" smtClean="0"/>
              <a:t>25-9-2024</a:t>
            </a:fld>
            <a:endParaRPr lang="nl-NL"/>
          </a:p>
        </p:txBody>
      </p:sp>
      <p:sp>
        <p:nvSpPr>
          <p:cNvPr id="5" name="Tijdelijke aanduiding voor voettekst 4">
            <a:extLst>
              <a:ext uri="{FF2B5EF4-FFF2-40B4-BE49-F238E27FC236}">
                <a16:creationId xmlns:a16="http://schemas.microsoft.com/office/drawing/2014/main" id="{203D5575-6163-FB7F-2DC0-EE3C1F30A98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FF506E71-4516-7C43-2D28-9E726DF16AD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73493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ACF079-6334-7929-77A6-E2C8A546DA0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9CAF44-89AD-BE96-5976-CA12C1BCB6E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D440D52-A1DE-744B-7D53-8AF7CDFF9E8E}"/>
              </a:ext>
            </a:extLst>
          </p:cNvPr>
          <p:cNvSpPr>
            <a:spLocks noGrp="1"/>
          </p:cNvSpPr>
          <p:nvPr>
            <p:ph type="dt" sz="half" idx="10"/>
          </p:nvPr>
        </p:nvSpPr>
        <p:spPr/>
        <p:txBody>
          <a:bodyPr/>
          <a:lstStyle/>
          <a:p>
            <a:fld id="{DE27F955-7671-423D-A2E7-B07C98F3BE30}" type="datetime1">
              <a:rPr lang="nl-NL" smtClean="0"/>
              <a:t>25-9-2024</a:t>
            </a:fld>
            <a:endParaRPr lang="nl-NL"/>
          </a:p>
        </p:txBody>
      </p:sp>
      <p:sp>
        <p:nvSpPr>
          <p:cNvPr id="5" name="Tijdelijke aanduiding voor voettekst 4">
            <a:extLst>
              <a:ext uri="{FF2B5EF4-FFF2-40B4-BE49-F238E27FC236}">
                <a16:creationId xmlns:a16="http://schemas.microsoft.com/office/drawing/2014/main" id="{21DF6A58-9BDD-C83C-996E-51F896977B0A}"/>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4DFE68F-4D14-4392-9F42-3DCE0AA89BA3}"/>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013890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14991-2268-D793-85AB-43C3DCC934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2DE27FA-385D-2D51-0CDB-F8FE87602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5E93954-98AA-E9F0-EA36-1B27C3436067}"/>
              </a:ext>
            </a:extLst>
          </p:cNvPr>
          <p:cNvSpPr>
            <a:spLocks noGrp="1"/>
          </p:cNvSpPr>
          <p:nvPr>
            <p:ph type="dt" sz="half" idx="10"/>
          </p:nvPr>
        </p:nvSpPr>
        <p:spPr/>
        <p:txBody>
          <a:bodyPr/>
          <a:lstStyle/>
          <a:p>
            <a:fld id="{EF3D64C3-8A2E-45FE-96CB-90136B81FF02}" type="datetime1">
              <a:rPr lang="nl-NL" smtClean="0"/>
              <a:t>25-9-2024</a:t>
            </a:fld>
            <a:endParaRPr lang="nl-NL"/>
          </a:p>
        </p:txBody>
      </p:sp>
      <p:sp>
        <p:nvSpPr>
          <p:cNvPr id="5" name="Tijdelijke aanduiding voor voettekst 4">
            <a:extLst>
              <a:ext uri="{FF2B5EF4-FFF2-40B4-BE49-F238E27FC236}">
                <a16:creationId xmlns:a16="http://schemas.microsoft.com/office/drawing/2014/main" id="{4D1EB260-2C13-48FA-8E90-E9D88AA3275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1D229E47-7B3C-4EBF-EA57-C4949B237737}"/>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0411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F89BD-190F-4339-34EB-55936435521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442CBD0-8068-41DA-8EF5-FCA273F6785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29B5408-E453-8D1C-149B-5F3727795E7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66C60DE-A0F9-1B4F-8271-A6C9CF662CD9}"/>
              </a:ext>
            </a:extLst>
          </p:cNvPr>
          <p:cNvSpPr>
            <a:spLocks noGrp="1"/>
          </p:cNvSpPr>
          <p:nvPr>
            <p:ph type="dt" sz="half" idx="10"/>
          </p:nvPr>
        </p:nvSpPr>
        <p:spPr/>
        <p:txBody>
          <a:bodyPr/>
          <a:lstStyle/>
          <a:p>
            <a:fld id="{2FC40C09-A561-47A3-9372-A5E53767AF8C}" type="datetime1">
              <a:rPr lang="nl-NL" smtClean="0"/>
              <a:t>25-9-2024</a:t>
            </a:fld>
            <a:endParaRPr lang="nl-NL"/>
          </a:p>
        </p:txBody>
      </p:sp>
      <p:sp>
        <p:nvSpPr>
          <p:cNvPr id="6" name="Tijdelijke aanduiding voor voettekst 5">
            <a:extLst>
              <a:ext uri="{FF2B5EF4-FFF2-40B4-BE49-F238E27FC236}">
                <a16:creationId xmlns:a16="http://schemas.microsoft.com/office/drawing/2014/main" id="{FEDCAE47-9654-BA7D-2AF9-2AC96C912F39}"/>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ADADF313-336D-F9AA-112D-0B26ABB478D5}"/>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413112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CE0B7-BCEF-4AF2-4F7E-93B62B615C9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ABA6D1-EFF9-0B11-C5FC-FB9F1E240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B328746-CE65-ECD4-2B81-D14ACC5DAF5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D81AD97-705F-C011-20FE-6F419476AE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2202B0B-3965-F0DF-D9AB-0023F2382DB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88CA270-2970-5A21-A31F-58511AC9327C}"/>
              </a:ext>
            </a:extLst>
          </p:cNvPr>
          <p:cNvSpPr>
            <a:spLocks noGrp="1"/>
          </p:cNvSpPr>
          <p:nvPr>
            <p:ph type="dt" sz="half" idx="10"/>
          </p:nvPr>
        </p:nvSpPr>
        <p:spPr/>
        <p:txBody>
          <a:bodyPr/>
          <a:lstStyle/>
          <a:p>
            <a:fld id="{FE7EC967-C363-4F9C-9911-B6FA2FAD687E}" type="datetime1">
              <a:rPr lang="nl-NL" smtClean="0"/>
              <a:t>25-9-2024</a:t>
            </a:fld>
            <a:endParaRPr lang="nl-NL"/>
          </a:p>
        </p:txBody>
      </p:sp>
      <p:sp>
        <p:nvSpPr>
          <p:cNvPr id="8" name="Tijdelijke aanduiding voor voettekst 7">
            <a:extLst>
              <a:ext uri="{FF2B5EF4-FFF2-40B4-BE49-F238E27FC236}">
                <a16:creationId xmlns:a16="http://schemas.microsoft.com/office/drawing/2014/main" id="{C3D0BFC4-9957-495B-99B0-518533488FCF}"/>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1A1EBEC1-567A-4284-3B24-8F2CC0B85EEE}"/>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551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121D73B-7F1C-4AC2-9156-334EBF51AC7F}" type="datetime1">
              <a:rPr lang="nl-NL" smtClean="0"/>
              <a:t>25-9-2024</a:t>
            </a:fld>
            <a:endParaRPr lang="nl-NL"/>
          </a:p>
        </p:txBody>
      </p:sp>
      <p:sp>
        <p:nvSpPr>
          <p:cNvPr id="5" name="Footer Placeholder 4"/>
          <p:cNvSpPr>
            <a:spLocks noGrp="1"/>
          </p:cNvSpPr>
          <p:nvPr>
            <p:ph type="ftr" sz="quarter" idx="11"/>
          </p:nvPr>
        </p:nvSpPr>
        <p:spPr/>
        <p:txBody>
          <a:bodyPr/>
          <a:lstStyle>
            <a:lvl1pPr>
              <a:defRPr sz="1400" i="1">
                <a:latin typeface="Terminator Dark Fate" panose="02000500000000000000" pitchFamily="2" charset="0"/>
              </a:defRPr>
            </a:lvl1p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39718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985296-5D08-7780-9C6F-6920B397349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ECC346B-6589-F3DA-5B67-A14839F441A1}"/>
              </a:ext>
            </a:extLst>
          </p:cNvPr>
          <p:cNvSpPr>
            <a:spLocks noGrp="1"/>
          </p:cNvSpPr>
          <p:nvPr>
            <p:ph type="dt" sz="half" idx="10"/>
          </p:nvPr>
        </p:nvSpPr>
        <p:spPr/>
        <p:txBody>
          <a:bodyPr/>
          <a:lstStyle/>
          <a:p>
            <a:fld id="{FCC80593-04A3-4A93-8E92-A82D16FC0A84}" type="datetime1">
              <a:rPr lang="nl-NL" smtClean="0"/>
              <a:t>25-9-2024</a:t>
            </a:fld>
            <a:endParaRPr lang="nl-NL"/>
          </a:p>
        </p:txBody>
      </p:sp>
      <p:sp>
        <p:nvSpPr>
          <p:cNvPr id="4" name="Tijdelijke aanduiding voor voettekst 3">
            <a:extLst>
              <a:ext uri="{FF2B5EF4-FFF2-40B4-BE49-F238E27FC236}">
                <a16:creationId xmlns:a16="http://schemas.microsoft.com/office/drawing/2014/main" id="{07F1375B-791B-B48D-47A4-6EE86D558F82}"/>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CCA04E4D-CD9E-0195-7837-DE6AD34001AB}"/>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297339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8431812-7804-5E93-9C50-08CED783ED2A}"/>
              </a:ext>
            </a:extLst>
          </p:cNvPr>
          <p:cNvSpPr>
            <a:spLocks noGrp="1"/>
          </p:cNvSpPr>
          <p:nvPr>
            <p:ph type="dt" sz="half" idx="10"/>
          </p:nvPr>
        </p:nvSpPr>
        <p:spPr/>
        <p:txBody>
          <a:bodyPr/>
          <a:lstStyle/>
          <a:p>
            <a:fld id="{015BCC19-BA51-4EDD-A1F4-A5119BED2AFD}" type="datetime1">
              <a:rPr lang="nl-NL" smtClean="0"/>
              <a:t>25-9-2024</a:t>
            </a:fld>
            <a:endParaRPr lang="nl-NL"/>
          </a:p>
        </p:txBody>
      </p:sp>
      <p:sp>
        <p:nvSpPr>
          <p:cNvPr id="3" name="Tijdelijke aanduiding voor voettekst 2">
            <a:extLst>
              <a:ext uri="{FF2B5EF4-FFF2-40B4-BE49-F238E27FC236}">
                <a16:creationId xmlns:a16="http://schemas.microsoft.com/office/drawing/2014/main" id="{E355D0C0-32DF-398A-73F9-F51D7F05CC83}"/>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D2AFFBD8-703F-3FFA-A32C-DD39143A49DD}"/>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989259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93FCC-76B3-F04A-147F-4CDA85195F3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ECB7DE6-E048-2A92-9659-F178A76A7B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D7C2683-EE22-2AA1-8D7E-34455ECE5A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D4A52CB-0E5C-26AC-D9D4-D0459A1AF7F6}"/>
              </a:ext>
            </a:extLst>
          </p:cNvPr>
          <p:cNvSpPr>
            <a:spLocks noGrp="1"/>
          </p:cNvSpPr>
          <p:nvPr>
            <p:ph type="dt" sz="half" idx="10"/>
          </p:nvPr>
        </p:nvSpPr>
        <p:spPr/>
        <p:txBody>
          <a:bodyPr/>
          <a:lstStyle/>
          <a:p>
            <a:fld id="{0928D388-0683-47C1-82A1-85C8BCB50A53}" type="datetime1">
              <a:rPr lang="nl-NL" smtClean="0"/>
              <a:t>25-9-2024</a:t>
            </a:fld>
            <a:endParaRPr lang="nl-NL"/>
          </a:p>
        </p:txBody>
      </p:sp>
      <p:sp>
        <p:nvSpPr>
          <p:cNvPr id="6" name="Tijdelijke aanduiding voor voettekst 5">
            <a:extLst>
              <a:ext uri="{FF2B5EF4-FFF2-40B4-BE49-F238E27FC236}">
                <a16:creationId xmlns:a16="http://schemas.microsoft.com/office/drawing/2014/main" id="{EE1C6AA0-624B-DC86-60E6-24A4243BB7F7}"/>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539BF81C-4942-D70E-76A8-0283D57D8A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7329729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E3BE56-BB59-237B-4DFB-F91308BEBA4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B527476-3863-B540-4D66-167E2FB9F0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D9C71F8-EF06-92DD-BD5A-D8F13F681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12FC425-FFF5-AD57-B129-E76D1D595346}"/>
              </a:ext>
            </a:extLst>
          </p:cNvPr>
          <p:cNvSpPr>
            <a:spLocks noGrp="1"/>
          </p:cNvSpPr>
          <p:nvPr>
            <p:ph type="dt" sz="half" idx="10"/>
          </p:nvPr>
        </p:nvSpPr>
        <p:spPr/>
        <p:txBody>
          <a:bodyPr/>
          <a:lstStyle/>
          <a:p>
            <a:fld id="{834E1574-40FD-41B6-AADB-203A0BC6B9EF}" type="datetime1">
              <a:rPr lang="nl-NL" smtClean="0"/>
              <a:t>25-9-2024</a:t>
            </a:fld>
            <a:endParaRPr lang="nl-NL"/>
          </a:p>
        </p:txBody>
      </p:sp>
      <p:sp>
        <p:nvSpPr>
          <p:cNvPr id="6" name="Tijdelijke aanduiding voor voettekst 5">
            <a:extLst>
              <a:ext uri="{FF2B5EF4-FFF2-40B4-BE49-F238E27FC236}">
                <a16:creationId xmlns:a16="http://schemas.microsoft.com/office/drawing/2014/main" id="{4B256A93-6B1F-1283-F197-26342A90C05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6C077531-CE50-9530-4C64-19E8573EF6B4}"/>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1044330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FF5990-4A5C-5752-F93B-114ACAFA6A9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9C21B06-2FF6-2D28-891F-3FF928B0118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6DC7662-9B59-AA34-7E94-0C7A6929A7C8}"/>
              </a:ext>
            </a:extLst>
          </p:cNvPr>
          <p:cNvSpPr>
            <a:spLocks noGrp="1"/>
          </p:cNvSpPr>
          <p:nvPr>
            <p:ph type="dt" sz="half" idx="10"/>
          </p:nvPr>
        </p:nvSpPr>
        <p:spPr/>
        <p:txBody>
          <a:bodyPr/>
          <a:lstStyle/>
          <a:p>
            <a:fld id="{018E59C5-1024-4FFC-AD63-1E1EB9E8B6AD}" type="datetime1">
              <a:rPr lang="nl-NL" smtClean="0"/>
              <a:t>25-9-2024</a:t>
            </a:fld>
            <a:endParaRPr lang="nl-NL"/>
          </a:p>
        </p:txBody>
      </p:sp>
      <p:sp>
        <p:nvSpPr>
          <p:cNvPr id="5" name="Tijdelijke aanduiding voor voettekst 4">
            <a:extLst>
              <a:ext uri="{FF2B5EF4-FFF2-40B4-BE49-F238E27FC236}">
                <a16:creationId xmlns:a16="http://schemas.microsoft.com/office/drawing/2014/main" id="{51581FA1-BE0E-E1FE-7139-A071F4384A9B}"/>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8D889B26-4837-2572-1B9B-814EAFE18CA8}"/>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380930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956CC8A-360D-BEE9-1E3F-20E8F1889E8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73C8244-51CE-6C33-BD72-1FC0A80AFBE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4EFBA1-D04E-C0FE-94A5-C6CC83412D73}"/>
              </a:ext>
            </a:extLst>
          </p:cNvPr>
          <p:cNvSpPr>
            <a:spLocks noGrp="1"/>
          </p:cNvSpPr>
          <p:nvPr>
            <p:ph type="dt" sz="half" idx="10"/>
          </p:nvPr>
        </p:nvSpPr>
        <p:spPr/>
        <p:txBody>
          <a:bodyPr/>
          <a:lstStyle/>
          <a:p>
            <a:fld id="{C27F6EB9-49A9-42E1-A22E-422F141FB14B}" type="datetime1">
              <a:rPr lang="nl-NL" smtClean="0"/>
              <a:t>25-9-2024</a:t>
            </a:fld>
            <a:endParaRPr lang="nl-NL"/>
          </a:p>
        </p:txBody>
      </p:sp>
      <p:sp>
        <p:nvSpPr>
          <p:cNvPr id="5" name="Tijdelijke aanduiding voor voettekst 4">
            <a:extLst>
              <a:ext uri="{FF2B5EF4-FFF2-40B4-BE49-F238E27FC236}">
                <a16:creationId xmlns:a16="http://schemas.microsoft.com/office/drawing/2014/main" id="{4941626F-210D-9967-408B-E0710FE265B5}"/>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5413E1F-A05C-AEAA-E9A5-51C8F191B5DC}"/>
              </a:ext>
            </a:extLst>
          </p:cNvPr>
          <p:cNvSpPr>
            <a:spLocks noGrp="1"/>
          </p:cNvSpPr>
          <p:nvPr>
            <p:ph type="sldNum" sz="quarter" idx="12"/>
          </p:nvPr>
        </p:nvSpPr>
        <p:spPr/>
        <p:txBody>
          <a:bodyPr/>
          <a:lstStyle/>
          <a:p>
            <a:fld id="{7296DBDA-9033-4572-9938-1180B2811EC4}" type="slidenum">
              <a:rPr lang="nl-NL" smtClean="0"/>
              <a:t>‹nr.›</a:t>
            </a:fld>
            <a:endParaRPr lang="nl-NL"/>
          </a:p>
        </p:txBody>
      </p:sp>
    </p:spTree>
    <p:extLst>
      <p:ext uri="{BB962C8B-B14F-4D97-AF65-F5344CB8AC3E}">
        <p14:creationId xmlns:p14="http://schemas.microsoft.com/office/powerpoint/2010/main" val="41142311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7DDCCE-BD70-D04A-438B-2E7A2F3A4AD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373D2E0-BEA5-A0AE-704B-6EDA7712F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2B5F6EC-61CB-691C-A2FA-49F39D245B60}"/>
              </a:ext>
            </a:extLst>
          </p:cNvPr>
          <p:cNvSpPr>
            <a:spLocks noGrp="1"/>
          </p:cNvSpPr>
          <p:nvPr>
            <p:ph type="dt" sz="half" idx="10"/>
          </p:nvPr>
        </p:nvSpPr>
        <p:spPr/>
        <p:txBody>
          <a:bodyPr/>
          <a:lstStyle/>
          <a:p>
            <a:fld id="{478B2112-C4B0-46F1-8831-548E184C23D9}" type="datetime1">
              <a:rPr lang="nl-NL" smtClean="0"/>
              <a:t>25-9-2024</a:t>
            </a:fld>
            <a:endParaRPr lang="nl-NL"/>
          </a:p>
        </p:txBody>
      </p:sp>
      <p:sp>
        <p:nvSpPr>
          <p:cNvPr id="5" name="Tijdelijke aanduiding voor voettekst 4">
            <a:extLst>
              <a:ext uri="{FF2B5EF4-FFF2-40B4-BE49-F238E27FC236}">
                <a16:creationId xmlns:a16="http://schemas.microsoft.com/office/drawing/2014/main" id="{935EA6B6-027E-84FC-0BB5-1A4A9DD12CBD}"/>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6BA4A8B8-0EA4-BA1D-8932-00D3680F6720}"/>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781685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FC4824-C041-2E33-1111-69BAD18FBCA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72DDEC-DB19-748A-085A-CF9485F90CA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EF0521-BDA3-099B-AFE8-00809F406A59}"/>
              </a:ext>
            </a:extLst>
          </p:cNvPr>
          <p:cNvSpPr>
            <a:spLocks noGrp="1"/>
          </p:cNvSpPr>
          <p:nvPr>
            <p:ph type="dt" sz="half" idx="10"/>
          </p:nvPr>
        </p:nvSpPr>
        <p:spPr/>
        <p:txBody>
          <a:bodyPr/>
          <a:lstStyle/>
          <a:p>
            <a:fld id="{482B694A-A2D4-4A84-82AD-5962177C8342}" type="datetime1">
              <a:rPr lang="nl-NL" smtClean="0"/>
              <a:t>25-9-2024</a:t>
            </a:fld>
            <a:endParaRPr lang="nl-NL"/>
          </a:p>
        </p:txBody>
      </p:sp>
      <p:sp>
        <p:nvSpPr>
          <p:cNvPr id="5" name="Tijdelijke aanduiding voor voettekst 4">
            <a:extLst>
              <a:ext uri="{FF2B5EF4-FFF2-40B4-BE49-F238E27FC236}">
                <a16:creationId xmlns:a16="http://schemas.microsoft.com/office/drawing/2014/main" id="{7C7BDE0C-F686-66CC-82F3-071D2AE79280}"/>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7AEFEA8D-5FA3-28E9-D99E-225B043C919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69567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1DB686-CCAE-C6CA-75EB-B86A7830D69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AEC39F1-06FA-C3BD-B8C9-2589A2F31C15}"/>
              </a:ext>
            </a:extLst>
          </p:cNvPr>
          <p:cNvSpPr>
            <a:spLocks noGrp="1"/>
          </p:cNvSpPr>
          <p:nvPr>
            <p:ph type="dt" sz="half" idx="10"/>
          </p:nvPr>
        </p:nvSpPr>
        <p:spPr/>
        <p:txBody>
          <a:bodyPr/>
          <a:lstStyle/>
          <a:p>
            <a:fld id="{664B9AE3-6579-4D71-97E0-818F69467209}" type="datetime1">
              <a:rPr lang="nl-NL" smtClean="0"/>
              <a:t>25-9-2024</a:t>
            </a:fld>
            <a:endParaRPr lang="nl-NL"/>
          </a:p>
        </p:txBody>
      </p:sp>
      <p:sp>
        <p:nvSpPr>
          <p:cNvPr id="4" name="Tijdelijke aanduiding voor voettekst 3">
            <a:extLst>
              <a:ext uri="{FF2B5EF4-FFF2-40B4-BE49-F238E27FC236}">
                <a16:creationId xmlns:a16="http://schemas.microsoft.com/office/drawing/2014/main" id="{7F9FFF4C-873D-9E24-6FB7-E0A4D775CFED}"/>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15AC9977-2C57-3171-1964-735172A7A74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306625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94614-6D27-8302-614D-FAE85844FF0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C928869-AF7F-7BAC-4ED7-55BDD2F2FAAF}"/>
              </a:ext>
            </a:extLst>
          </p:cNvPr>
          <p:cNvSpPr>
            <a:spLocks noGrp="1"/>
          </p:cNvSpPr>
          <p:nvPr>
            <p:ph type="dt" sz="half" idx="10"/>
          </p:nvPr>
        </p:nvSpPr>
        <p:spPr/>
        <p:txBody>
          <a:bodyPr/>
          <a:lstStyle/>
          <a:p>
            <a:fld id="{05D72256-4E85-4E28-A81C-132478C71087}" type="datetime1">
              <a:rPr lang="nl-NL" smtClean="0"/>
              <a:t>25-9-2024</a:t>
            </a:fld>
            <a:endParaRPr lang="nl-NL"/>
          </a:p>
        </p:txBody>
      </p:sp>
      <p:sp>
        <p:nvSpPr>
          <p:cNvPr id="4" name="Tijdelijke aanduiding voor voettekst 3">
            <a:extLst>
              <a:ext uri="{FF2B5EF4-FFF2-40B4-BE49-F238E27FC236}">
                <a16:creationId xmlns:a16="http://schemas.microsoft.com/office/drawing/2014/main" id="{8E130C18-5519-2A14-A025-1CF5DC3A300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84F85C41-B62C-16A0-EC34-7CD3C8177279}"/>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4811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nl-NL" dirty="0"/>
              <a:t>Klik om stijl te bewerken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8593667" y="6272784"/>
            <a:ext cx="2644309" cy="365125"/>
          </a:xfrm>
        </p:spPr>
        <p:txBody>
          <a:bodyPr/>
          <a:lstStyle/>
          <a:p>
            <a:fld id="{86CD1909-CD32-4202-8C89-390474C116B3}" type="datetime1">
              <a:rPr lang="nl-NL" smtClean="0"/>
              <a:t>25-9-2024</a:t>
            </a:fld>
            <a:endParaRPr lang="nl-NL"/>
          </a:p>
        </p:txBody>
      </p:sp>
      <p:sp>
        <p:nvSpPr>
          <p:cNvPr id="5" name="Footer Placeholder 4"/>
          <p:cNvSpPr>
            <a:spLocks noGrp="1"/>
          </p:cNvSpPr>
          <p:nvPr>
            <p:ph type="ftr" sz="quarter" idx="11"/>
          </p:nvPr>
        </p:nvSpPr>
        <p:spPr>
          <a:xfrm>
            <a:off x="2182708" y="6272784"/>
            <a:ext cx="6327648" cy="365125"/>
          </a:xfrm>
        </p:spPr>
        <p:txBody>
          <a:bodyPr/>
          <a:lstStyle>
            <a:lvl1pPr>
              <a:defRPr sz="1400" i="1">
                <a:latin typeface="Terminator Dark Fate" panose="02000500000000000000" pitchFamily="2" charset="0"/>
              </a:defRPr>
            </a:lvl1pPr>
          </a:lstStyle>
          <a:p>
            <a:r>
              <a:rPr lang="nl-NL"/>
              <a:t>Mission possibleMission Possible</a:t>
            </a:r>
            <a:endParaRPr lang="nl-NL"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88BE8C2-402C-4CD1-BA8A-8ED3B9FFFB35}" type="slidenum">
              <a:rPr lang="nl-NL" smtClean="0"/>
              <a:t>‹nr.›</a:t>
            </a:fld>
            <a:endParaRPr lang="nl-NL"/>
          </a:p>
        </p:txBody>
      </p:sp>
    </p:spTree>
    <p:extLst>
      <p:ext uri="{BB962C8B-B14F-4D97-AF65-F5344CB8AC3E}">
        <p14:creationId xmlns:p14="http://schemas.microsoft.com/office/powerpoint/2010/main" val="25179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53BC4F-9C47-8C7D-6807-43F686DBB48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6C929A-E6AB-02A5-59B4-0346FD1D5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37330A0-0649-62CA-DC3B-D9FC16778426}"/>
              </a:ext>
            </a:extLst>
          </p:cNvPr>
          <p:cNvSpPr>
            <a:spLocks noGrp="1"/>
          </p:cNvSpPr>
          <p:nvPr>
            <p:ph type="dt" sz="half" idx="10"/>
          </p:nvPr>
        </p:nvSpPr>
        <p:spPr/>
        <p:txBody>
          <a:bodyPr/>
          <a:lstStyle/>
          <a:p>
            <a:fld id="{45E2017F-E0AF-4C84-8E37-BEA5878B47BF}" type="datetime1">
              <a:rPr lang="nl-NL" smtClean="0"/>
              <a:t>25-9-2024</a:t>
            </a:fld>
            <a:endParaRPr lang="nl-NL"/>
          </a:p>
        </p:txBody>
      </p:sp>
      <p:sp>
        <p:nvSpPr>
          <p:cNvPr id="5" name="Tijdelijke aanduiding voor voettekst 4">
            <a:extLst>
              <a:ext uri="{FF2B5EF4-FFF2-40B4-BE49-F238E27FC236}">
                <a16:creationId xmlns:a16="http://schemas.microsoft.com/office/drawing/2014/main" id="{E63D3FD4-F1C6-D61D-BD7A-EAB78CBC9E2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EFAE5F3F-94F4-E574-F658-CF19BF7D6F75}"/>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090667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6897D-64C0-5216-6902-F1EB90C7F0B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2373654-609B-D78B-F37A-858AD45208D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7518BD3-2955-F283-8E2C-58DC4CC3585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F0C0D50-F209-207D-9AA8-1BEDFB86CDB9}"/>
              </a:ext>
            </a:extLst>
          </p:cNvPr>
          <p:cNvSpPr>
            <a:spLocks noGrp="1"/>
          </p:cNvSpPr>
          <p:nvPr>
            <p:ph type="dt" sz="half" idx="10"/>
          </p:nvPr>
        </p:nvSpPr>
        <p:spPr/>
        <p:txBody>
          <a:bodyPr/>
          <a:lstStyle/>
          <a:p>
            <a:fld id="{9FD618C8-04CA-4093-84F2-BFE4CCAFF01A}" type="datetime1">
              <a:rPr lang="nl-NL" smtClean="0"/>
              <a:t>25-9-2024</a:t>
            </a:fld>
            <a:endParaRPr lang="nl-NL"/>
          </a:p>
        </p:txBody>
      </p:sp>
      <p:sp>
        <p:nvSpPr>
          <p:cNvPr id="6" name="Tijdelijke aanduiding voor voettekst 5">
            <a:extLst>
              <a:ext uri="{FF2B5EF4-FFF2-40B4-BE49-F238E27FC236}">
                <a16:creationId xmlns:a16="http://schemas.microsoft.com/office/drawing/2014/main" id="{683C9EB0-D061-F5C7-A7CA-0B1CF84D4833}"/>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44C5042C-F460-9B21-7B6E-1A0D426B953C}"/>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107336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942CCF-E7D0-9F6E-DA2B-3C9440B8CFE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25BE8BE-F645-7B12-EDE9-F95F9F95A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27CBD16-6FDF-9F37-125E-9327D2934D0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6C45CF4F-1C2D-3825-C996-E81E2B389F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EA13528-4441-A3AD-FED0-9ACD8D1D59A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24BC312-827F-3A45-E47D-F6E7F9049594}"/>
              </a:ext>
            </a:extLst>
          </p:cNvPr>
          <p:cNvSpPr>
            <a:spLocks noGrp="1"/>
          </p:cNvSpPr>
          <p:nvPr>
            <p:ph type="dt" sz="half" idx="10"/>
          </p:nvPr>
        </p:nvSpPr>
        <p:spPr/>
        <p:txBody>
          <a:bodyPr/>
          <a:lstStyle/>
          <a:p>
            <a:fld id="{A3E89CCB-46F6-4C2F-A7C6-E3B82525519E}" type="datetime1">
              <a:rPr lang="nl-NL" smtClean="0"/>
              <a:t>25-9-2024</a:t>
            </a:fld>
            <a:endParaRPr lang="nl-NL"/>
          </a:p>
        </p:txBody>
      </p:sp>
      <p:sp>
        <p:nvSpPr>
          <p:cNvPr id="8" name="Tijdelijke aanduiding voor voettekst 7">
            <a:extLst>
              <a:ext uri="{FF2B5EF4-FFF2-40B4-BE49-F238E27FC236}">
                <a16:creationId xmlns:a16="http://schemas.microsoft.com/office/drawing/2014/main" id="{1B527FB9-3DEA-3AEB-A86D-A2F3E56D58B4}"/>
              </a:ext>
            </a:extLst>
          </p:cNvPr>
          <p:cNvSpPr>
            <a:spLocks noGrp="1"/>
          </p:cNvSpPr>
          <p:nvPr>
            <p:ph type="ftr" sz="quarter" idx="11"/>
          </p:nvPr>
        </p:nvSpPr>
        <p:spPr/>
        <p:txBody>
          <a:bodyPr/>
          <a:lstStyle/>
          <a:p>
            <a:r>
              <a:rPr lang="nl-NL"/>
              <a:t>Mission possibleMission Possible</a:t>
            </a:r>
            <a:endParaRPr lang="nl-NL" dirty="0"/>
          </a:p>
        </p:txBody>
      </p:sp>
      <p:sp>
        <p:nvSpPr>
          <p:cNvPr id="9" name="Tijdelijke aanduiding voor dianummer 8">
            <a:extLst>
              <a:ext uri="{FF2B5EF4-FFF2-40B4-BE49-F238E27FC236}">
                <a16:creationId xmlns:a16="http://schemas.microsoft.com/office/drawing/2014/main" id="{37F576EA-DBE0-F867-4613-942BDBB90F2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6613901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2D0AFD-A8BA-F3D4-414B-1EB900DB6E8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8461C3-60CB-E070-A574-F2F601591576}"/>
              </a:ext>
            </a:extLst>
          </p:cNvPr>
          <p:cNvSpPr>
            <a:spLocks noGrp="1"/>
          </p:cNvSpPr>
          <p:nvPr>
            <p:ph type="dt" sz="half" idx="10"/>
          </p:nvPr>
        </p:nvSpPr>
        <p:spPr/>
        <p:txBody>
          <a:bodyPr/>
          <a:lstStyle/>
          <a:p>
            <a:fld id="{A7F77713-8AD3-41E3-9C5A-D0A922BBA985}" type="datetime1">
              <a:rPr lang="nl-NL" smtClean="0"/>
              <a:t>25-9-2024</a:t>
            </a:fld>
            <a:endParaRPr lang="nl-NL"/>
          </a:p>
        </p:txBody>
      </p:sp>
      <p:sp>
        <p:nvSpPr>
          <p:cNvPr id="4" name="Tijdelijke aanduiding voor voettekst 3">
            <a:extLst>
              <a:ext uri="{FF2B5EF4-FFF2-40B4-BE49-F238E27FC236}">
                <a16:creationId xmlns:a16="http://schemas.microsoft.com/office/drawing/2014/main" id="{801FA55F-AB82-09C9-BC3B-6674FC8A5D3B}"/>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70734D59-D63E-C899-4547-9EBE94947D7E}"/>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274336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1D3539-6F78-BC88-DB78-565460C0D421}"/>
              </a:ext>
            </a:extLst>
          </p:cNvPr>
          <p:cNvSpPr>
            <a:spLocks noGrp="1"/>
          </p:cNvSpPr>
          <p:nvPr>
            <p:ph type="dt" sz="half" idx="10"/>
          </p:nvPr>
        </p:nvSpPr>
        <p:spPr/>
        <p:txBody>
          <a:bodyPr/>
          <a:lstStyle/>
          <a:p>
            <a:fld id="{A67A483B-AB05-4236-B87F-4EB7D4371FD8}" type="datetime1">
              <a:rPr lang="nl-NL" smtClean="0"/>
              <a:t>25-9-2024</a:t>
            </a:fld>
            <a:endParaRPr lang="nl-NL"/>
          </a:p>
        </p:txBody>
      </p:sp>
      <p:sp>
        <p:nvSpPr>
          <p:cNvPr id="3" name="Tijdelijke aanduiding voor voettekst 2">
            <a:extLst>
              <a:ext uri="{FF2B5EF4-FFF2-40B4-BE49-F238E27FC236}">
                <a16:creationId xmlns:a16="http://schemas.microsoft.com/office/drawing/2014/main" id="{9F3A1BBB-BC3A-E257-3AFF-8B6D77D93876}"/>
              </a:ext>
            </a:extLst>
          </p:cNvPr>
          <p:cNvSpPr>
            <a:spLocks noGrp="1"/>
          </p:cNvSpPr>
          <p:nvPr>
            <p:ph type="ftr" sz="quarter" idx="11"/>
          </p:nvPr>
        </p:nvSpPr>
        <p:spPr/>
        <p:txBody>
          <a:bodyPr/>
          <a:lstStyle/>
          <a:p>
            <a:r>
              <a:rPr lang="nl-NL"/>
              <a:t>Mission possibleMission Possible</a:t>
            </a:r>
            <a:endParaRPr lang="nl-NL" dirty="0"/>
          </a:p>
        </p:txBody>
      </p:sp>
      <p:sp>
        <p:nvSpPr>
          <p:cNvPr id="4" name="Tijdelijke aanduiding voor dianummer 3">
            <a:extLst>
              <a:ext uri="{FF2B5EF4-FFF2-40B4-BE49-F238E27FC236}">
                <a16:creationId xmlns:a16="http://schemas.microsoft.com/office/drawing/2014/main" id="{06F7FFA3-5FCA-FC43-B3B6-D1AEBE11CEF1}"/>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9382257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69D26-C297-A85D-F0C4-C64E294607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0CF6CC2-EBA2-7EBE-F183-C5C473B38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E70599C-6FBB-A604-05FD-21503F512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6D027F-9A7F-F530-6F10-2C86F566D150}"/>
              </a:ext>
            </a:extLst>
          </p:cNvPr>
          <p:cNvSpPr>
            <a:spLocks noGrp="1"/>
          </p:cNvSpPr>
          <p:nvPr>
            <p:ph type="dt" sz="half" idx="10"/>
          </p:nvPr>
        </p:nvSpPr>
        <p:spPr/>
        <p:txBody>
          <a:bodyPr/>
          <a:lstStyle/>
          <a:p>
            <a:fld id="{79980AF0-E822-4354-B1C8-ACE8086D172D}" type="datetime1">
              <a:rPr lang="nl-NL" smtClean="0"/>
              <a:t>25-9-2024</a:t>
            </a:fld>
            <a:endParaRPr lang="nl-NL"/>
          </a:p>
        </p:txBody>
      </p:sp>
      <p:sp>
        <p:nvSpPr>
          <p:cNvPr id="6" name="Tijdelijke aanduiding voor voettekst 5">
            <a:extLst>
              <a:ext uri="{FF2B5EF4-FFF2-40B4-BE49-F238E27FC236}">
                <a16:creationId xmlns:a16="http://schemas.microsoft.com/office/drawing/2014/main" id="{D96DB0F3-F317-EBDA-DEDD-77E697410F85}"/>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DC0509C8-3FF0-DD43-04E6-F89791EFD9A6}"/>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6780261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D8C49-26C7-753B-D3CE-56C88DE8F8D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31EC941-FE70-8529-96E5-8D810E5C8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3A6F240-72C7-C2F7-51A6-641D162064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FEE27AF-5F2E-B2BC-02EE-2DBCCB8EFC41}"/>
              </a:ext>
            </a:extLst>
          </p:cNvPr>
          <p:cNvSpPr>
            <a:spLocks noGrp="1"/>
          </p:cNvSpPr>
          <p:nvPr>
            <p:ph type="dt" sz="half" idx="10"/>
          </p:nvPr>
        </p:nvSpPr>
        <p:spPr/>
        <p:txBody>
          <a:bodyPr/>
          <a:lstStyle/>
          <a:p>
            <a:fld id="{EEC692A3-1F66-4D35-A410-7E0FA1F6D3C1}" type="datetime1">
              <a:rPr lang="nl-NL" smtClean="0"/>
              <a:t>25-9-2024</a:t>
            </a:fld>
            <a:endParaRPr lang="nl-NL"/>
          </a:p>
        </p:txBody>
      </p:sp>
      <p:sp>
        <p:nvSpPr>
          <p:cNvPr id="6" name="Tijdelijke aanduiding voor voettekst 5">
            <a:extLst>
              <a:ext uri="{FF2B5EF4-FFF2-40B4-BE49-F238E27FC236}">
                <a16:creationId xmlns:a16="http://schemas.microsoft.com/office/drawing/2014/main" id="{872E41B8-9454-FD62-74F5-4D17849CEA1B}"/>
              </a:ext>
            </a:extLst>
          </p:cNvPr>
          <p:cNvSpPr>
            <a:spLocks noGrp="1"/>
          </p:cNvSpPr>
          <p:nvPr>
            <p:ph type="ftr" sz="quarter" idx="11"/>
          </p:nvPr>
        </p:nvSpPr>
        <p:spPr/>
        <p:txBody>
          <a:bodyPr/>
          <a:lstStyle/>
          <a:p>
            <a:r>
              <a:rPr lang="nl-NL"/>
              <a:t>Mission possibleMission Possible</a:t>
            </a:r>
            <a:endParaRPr lang="nl-NL" dirty="0"/>
          </a:p>
        </p:txBody>
      </p:sp>
      <p:sp>
        <p:nvSpPr>
          <p:cNvPr id="7" name="Tijdelijke aanduiding voor dianummer 6">
            <a:extLst>
              <a:ext uri="{FF2B5EF4-FFF2-40B4-BE49-F238E27FC236}">
                <a16:creationId xmlns:a16="http://schemas.microsoft.com/office/drawing/2014/main" id="{8E99078E-DBF7-759D-A2D5-CA952A02C918}"/>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1258892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E820D-FA49-1152-D82C-46A6CC5BF27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127F326-711D-31A7-DCF0-80E37C46535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B361CF-512B-A648-E868-07C4B0AE8CB0}"/>
              </a:ext>
            </a:extLst>
          </p:cNvPr>
          <p:cNvSpPr>
            <a:spLocks noGrp="1"/>
          </p:cNvSpPr>
          <p:nvPr>
            <p:ph type="dt" sz="half" idx="10"/>
          </p:nvPr>
        </p:nvSpPr>
        <p:spPr/>
        <p:txBody>
          <a:bodyPr/>
          <a:lstStyle/>
          <a:p>
            <a:fld id="{58C48C97-3B82-455F-BC8F-42D39CB3AFE3}" type="datetime1">
              <a:rPr lang="nl-NL" smtClean="0"/>
              <a:t>25-9-2024</a:t>
            </a:fld>
            <a:endParaRPr lang="nl-NL"/>
          </a:p>
        </p:txBody>
      </p:sp>
      <p:sp>
        <p:nvSpPr>
          <p:cNvPr id="5" name="Tijdelijke aanduiding voor voettekst 4">
            <a:extLst>
              <a:ext uri="{FF2B5EF4-FFF2-40B4-BE49-F238E27FC236}">
                <a16:creationId xmlns:a16="http://schemas.microsoft.com/office/drawing/2014/main" id="{D2467ACC-0681-708E-87E2-95B211EA1807}"/>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0EA006D-D6A0-6D82-4A73-1DC80DEF6F44}"/>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36641204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B84E256-728D-1107-0C82-25CFDAC5C5D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639876C-2497-8609-7F93-725D6BBC1A0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1A82DB-ECA7-C8B9-AAF6-5CDC0EB70B1D}"/>
              </a:ext>
            </a:extLst>
          </p:cNvPr>
          <p:cNvSpPr>
            <a:spLocks noGrp="1"/>
          </p:cNvSpPr>
          <p:nvPr>
            <p:ph type="dt" sz="half" idx="10"/>
          </p:nvPr>
        </p:nvSpPr>
        <p:spPr/>
        <p:txBody>
          <a:bodyPr/>
          <a:lstStyle/>
          <a:p>
            <a:fld id="{3852BE33-7CD3-41D6-8E2C-D7B73C33DE08}" type="datetime1">
              <a:rPr lang="nl-NL" smtClean="0"/>
              <a:t>25-9-2024</a:t>
            </a:fld>
            <a:endParaRPr lang="nl-NL"/>
          </a:p>
        </p:txBody>
      </p:sp>
      <p:sp>
        <p:nvSpPr>
          <p:cNvPr id="5" name="Tijdelijke aanduiding voor voettekst 4">
            <a:extLst>
              <a:ext uri="{FF2B5EF4-FFF2-40B4-BE49-F238E27FC236}">
                <a16:creationId xmlns:a16="http://schemas.microsoft.com/office/drawing/2014/main" id="{D4F7A836-479B-2012-A18E-BB9518769E53}"/>
              </a:ext>
            </a:extLst>
          </p:cNvPr>
          <p:cNvSpPr>
            <a:spLocks noGrp="1"/>
          </p:cNvSpPr>
          <p:nvPr>
            <p:ph type="ftr" sz="quarter" idx="11"/>
          </p:nvPr>
        </p:nvSpPr>
        <p:spPr/>
        <p:txBody>
          <a:body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3F1E3DF0-FCDB-9E9B-FA63-94B0D99A644A}"/>
              </a:ext>
            </a:extLst>
          </p:cNvPr>
          <p:cNvSpPr>
            <a:spLocks noGrp="1"/>
          </p:cNvSpPr>
          <p:nvPr>
            <p:ph type="sldNum" sz="quarter" idx="12"/>
          </p:nvPr>
        </p:nvSpPr>
        <p:spPr/>
        <p:txBody>
          <a:bodyPr/>
          <a:lstStyle/>
          <a:p>
            <a:fld id="{FD393E58-BB4A-4072-BD84-7389E307707A}" type="slidenum">
              <a:rPr lang="nl-NL" smtClean="0"/>
              <a:t>‹nr.›</a:t>
            </a:fld>
            <a:endParaRPr lang="nl-NL"/>
          </a:p>
        </p:txBody>
      </p:sp>
    </p:spTree>
    <p:extLst>
      <p:ext uri="{BB962C8B-B14F-4D97-AF65-F5344CB8AC3E}">
        <p14:creationId xmlns:p14="http://schemas.microsoft.com/office/powerpoint/2010/main" val="4229838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F336B2-C337-7598-E344-3C341D9894F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5BA4FA7D-BDDF-B8A9-1189-343D3D47A5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0BE67E4-48E5-02EC-A7E9-55B58C94CB54}"/>
              </a:ext>
            </a:extLst>
          </p:cNvPr>
          <p:cNvSpPr>
            <a:spLocks noGrp="1"/>
          </p:cNvSpPr>
          <p:nvPr>
            <p:ph type="dt" sz="half" idx="10"/>
          </p:nvPr>
        </p:nvSpPr>
        <p:spPr/>
        <p:txBody>
          <a:bodyPr/>
          <a:lstStyle/>
          <a:p>
            <a:fld id="{4D1E2943-8A90-417F-9B9C-2D541E8A710A}" type="datetime1">
              <a:rPr lang="nl-NL" smtClean="0"/>
              <a:t>25-9-2024</a:t>
            </a:fld>
            <a:endParaRPr lang="nl-NL"/>
          </a:p>
        </p:txBody>
      </p:sp>
      <p:sp>
        <p:nvSpPr>
          <p:cNvPr id="5" name="Tijdelijke aanduiding voor voettekst 4">
            <a:extLst>
              <a:ext uri="{FF2B5EF4-FFF2-40B4-BE49-F238E27FC236}">
                <a16:creationId xmlns:a16="http://schemas.microsoft.com/office/drawing/2014/main" id="{8CB2F81B-79C3-A383-299A-AA75531062F6}"/>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A75CC376-9CB9-3708-E117-41845EAADF5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106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B5216D52-51CF-4455-A5E4-511741AB02F6}" type="datetime1">
              <a:rPr lang="nl-NL" smtClean="0"/>
              <a:t>25-9-2024</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2705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3375A-F71D-4E51-A450-9299081D5BE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E6DB7B5-A99B-5C09-8F35-3C69FAA140D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D485A7-7388-C833-A600-1E135B1E1A96}"/>
              </a:ext>
            </a:extLst>
          </p:cNvPr>
          <p:cNvSpPr>
            <a:spLocks noGrp="1"/>
          </p:cNvSpPr>
          <p:nvPr>
            <p:ph type="dt" sz="half" idx="10"/>
          </p:nvPr>
        </p:nvSpPr>
        <p:spPr/>
        <p:txBody>
          <a:bodyPr/>
          <a:lstStyle/>
          <a:p>
            <a:fld id="{F28F7685-8608-4463-B323-D1291ADE276C}" type="datetime1">
              <a:rPr lang="nl-NL" smtClean="0"/>
              <a:t>25-9-2024</a:t>
            </a:fld>
            <a:endParaRPr lang="nl-NL"/>
          </a:p>
        </p:txBody>
      </p:sp>
      <p:sp>
        <p:nvSpPr>
          <p:cNvPr id="5" name="Tijdelijke aanduiding voor voettekst 4">
            <a:extLst>
              <a:ext uri="{FF2B5EF4-FFF2-40B4-BE49-F238E27FC236}">
                <a16:creationId xmlns:a16="http://schemas.microsoft.com/office/drawing/2014/main" id="{A5D8D36B-BBB5-B783-06A1-75A8606A47B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B087A3EF-F313-CA29-8C0E-BC7C1FB16625}"/>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1490683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2A6D18-DDA3-68ED-ABD3-FB4D7DF08C9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E8B608-CF6C-7041-7B77-818ACA1CC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5170DF-8361-353E-8ADB-21395AC65E19}"/>
              </a:ext>
            </a:extLst>
          </p:cNvPr>
          <p:cNvSpPr>
            <a:spLocks noGrp="1"/>
          </p:cNvSpPr>
          <p:nvPr>
            <p:ph type="dt" sz="half" idx="10"/>
          </p:nvPr>
        </p:nvSpPr>
        <p:spPr/>
        <p:txBody>
          <a:bodyPr/>
          <a:lstStyle/>
          <a:p>
            <a:fld id="{E5CB24F4-F24A-4805-B2C2-B57B536198C9}" type="datetime1">
              <a:rPr lang="nl-NL" smtClean="0"/>
              <a:t>25-9-2024</a:t>
            </a:fld>
            <a:endParaRPr lang="nl-NL"/>
          </a:p>
        </p:txBody>
      </p:sp>
      <p:sp>
        <p:nvSpPr>
          <p:cNvPr id="5" name="Tijdelijke aanduiding voor voettekst 4">
            <a:extLst>
              <a:ext uri="{FF2B5EF4-FFF2-40B4-BE49-F238E27FC236}">
                <a16:creationId xmlns:a16="http://schemas.microsoft.com/office/drawing/2014/main" id="{EB1E9F70-94FF-ED22-396F-BE5D1515CE4F}"/>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529FC3DF-185D-0A3D-4D18-D2E1285A6AE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8136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F1682-38E6-3EC7-1A7C-712D6B65E34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BDDC2B7-F25B-499E-449C-7187BE14BA6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84FD7B3-95AE-6C03-B280-17627A3DF1E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075FB20-3F27-4521-0058-1C7F8AB45D79}"/>
              </a:ext>
            </a:extLst>
          </p:cNvPr>
          <p:cNvSpPr>
            <a:spLocks noGrp="1"/>
          </p:cNvSpPr>
          <p:nvPr>
            <p:ph type="dt" sz="half" idx="10"/>
          </p:nvPr>
        </p:nvSpPr>
        <p:spPr/>
        <p:txBody>
          <a:bodyPr/>
          <a:lstStyle/>
          <a:p>
            <a:fld id="{07458A0F-CC18-44FA-A51C-977718078EA6}" type="datetime1">
              <a:rPr lang="nl-NL" smtClean="0"/>
              <a:t>25-9-2024</a:t>
            </a:fld>
            <a:endParaRPr lang="nl-NL"/>
          </a:p>
        </p:txBody>
      </p:sp>
      <p:sp>
        <p:nvSpPr>
          <p:cNvPr id="6" name="Tijdelijke aanduiding voor voettekst 5">
            <a:extLst>
              <a:ext uri="{FF2B5EF4-FFF2-40B4-BE49-F238E27FC236}">
                <a16:creationId xmlns:a16="http://schemas.microsoft.com/office/drawing/2014/main" id="{E6BB9EE7-FEBD-712D-E5A2-FBC305B0B7A2}"/>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5455F114-9993-EE73-DEA3-68C225AB5E64}"/>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3211350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2BD8C-A36A-0373-C46E-69992627AC2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056DEE0-928D-079D-D3DA-8FD3C9B89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C9DA7ED-B4D1-D985-6BA5-C98E9392F41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746A5EC-29AE-CD21-2D54-803F30403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78F41C0-FD87-2D7C-1BAA-2B0DDC7AD2C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E3B9345-0A3A-5D4F-5036-4D94C5A79515}"/>
              </a:ext>
            </a:extLst>
          </p:cNvPr>
          <p:cNvSpPr>
            <a:spLocks noGrp="1"/>
          </p:cNvSpPr>
          <p:nvPr>
            <p:ph type="dt" sz="half" idx="10"/>
          </p:nvPr>
        </p:nvSpPr>
        <p:spPr/>
        <p:txBody>
          <a:bodyPr/>
          <a:lstStyle/>
          <a:p>
            <a:fld id="{24A31F99-5CF7-4184-BFDC-7B489B8D23B4}" type="datetime1">
              <a:rPr lang="nl-NL" smtClean="0"/>
              <a:t>25-9-2024</a:t>
            </a:fld>
            <a:endParaRPr lang="nl-NL"/>
          </a:p>
        </p:txBody>
      </p:sp>
      <p:sp>
        <p:nvSpPr>
          <p:cNvPr id="8" name="Tijdelijke aanduiding voor voettekst 7">
            <a:extLst>
              <a:ext uri="{FF2B5EF4-FFF2-40B4-BE49-F238E27FC236}">
                <a16:creationId xmlns:a16="http://schemas.microsoft.com/office/drawing/2014/main" id="{BD71D911-6ADA-7DD0-37D1-453785A9C123}"/>
              </a:ext>
            </a:extLst>
          </p:cNvPr>
          <p:cNvSpPr>
            <a:spLocks noGrp="1"/>
          </p:cNvSpPr>
          <p:nvPr>
            <p:ph type="ftr" sz="quarter" idx="11"/>
          </p:nvPr>
        </p:nvSpPr>
        <p:spPr/>
        <p:txBody>
          <a:bodyPr/>
          <a:lstStyle/>
          <a:p>
            <a:r>
              <a:rPr lang="nl-NL"/>
              <a:t>Mission possibleMission Possible</a:t>
            </a:r>
          </a:p>
        </p:txBody>
      </p:sp>
      <p:sp>
        <p:nvSpPr>
          <p:cNvPr id="9" name="Tijdelijke aanduiding voor dianummer 8">
            <a:extLst>
              <a:ext uri="{FF2B5EF4-FFF2-40B4-BE49-F238E27FC236}">
                <a16:creationId xmlns:a16="http://schemas.microsoft.com/office/drawing/2014/main" id="{B6EAFC82-2084-BA3E-9A16-E7E9D14AE4B1}"/>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268652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79FC86-828D-22C9-167D-1CC6EEE79F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BE5DA9C-1067-3704-D4DD-FE673677A5F9}"/>
              </a:ext>
            </a:extLst>
          </p:cNvPr>
          <p:cNvSpPr>
            <a:spLocks noGrp="1"/>
          </p:cNvSpPr>
          <p:nvPr>
            <p:ph type="dt" sz="half" idx="10"/>
          </p:nvPr>
        </p:nvSpPr>
        <p:spPr/>
        <p:txBody>
          <a:bodyPr/>
          <a:lstStyle/>
          <a:p>
            <a:fld id="{AFF80B0C-3B6E-41B5-9A64-26BBA458C8EB}" type="datetime1">
              <a:rPr lang="nl-NL" smtClean="0"/>
              <a:t>25-9-2024</a:t>
            </a:fld>
            <a:endParaRPr lang="nl-NL"/>
          </a:p>
        </p:txBody>
      </p:sp>
      <p:sp>
        <p:nvSpPr>
          <p:cNvPr id="4" name="Tijdelijke aanduiding voor voettekst 3">
            <a:extLst>
              <a:ext uri="{FF2B5EF4-FFF2-40B4-BE49-F238E27FC236}">
                <a16:creationId xmlns:a16="http://schemas.microsoft.com/office/drawing/2014/main" id="{3E5196DB-3B27-1818-4C18-9C9510319DC6}"/>
              </a:ext>
            </a:extLst>
          </p:cNvPr>
          <p:cNvSpPr>
            <a:spLocks noGrp="1"/>
          </p:cNvSpPr>
          <p:nvPr>
            <p:ph type="ftr" sz="quarter" idx="11"/>
          </p:nvPr>
        </p:nvSpPr>
        <p:spPr/>
        <p:txBody>
          <a:bodyPr/>
          <a:lstStyle/>
          <a:p>
            <a:r>
              <a:rPr lang="nl-NL"/>
              <a:t>Mission possibleMission Possible</a:t>
            </a:r>
          </a:p>
        </p:txBody>
      </p:sp>
      <p:sp>
        <p:nvSpPr>
          <p:cNvPr id="5" name="Tijdelijke aanduiding voor dianummer 4">
            <a:extLst>
              <a:ext uri="{FF2B5EF4-FFF2-40B4-BE49-F238E27FC236}">
                <a16:creationId xmlns:a16="http://schemas.microsoft.com/office/drawing/2014/main" id="{3C685232-9ECD-A256-D231-07A7E81B731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36023305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A1C5077-9019-8479-0779-F3F6097ACB2A}"/>
              </a:ext>
            </a:extLst>
          </p:cNvPr>
          <p:cNvSpPr>
            <a:spLocks noGrp="1"/>
          </p:cNvSpPr>
          <p:nvPr>
            <p:ph type="dt" sz="half" idx="10"/>
          </p:nvPr>
        </p:nvSpPr>
        <p:spPr/>
        <p:txBody>
          <a:bodyPr/>
          <a:lstStyle/>
          <a:p>
            <a:fld id="{3A30EC32-4A29-4741-98E5-0C72BFAB9705}" type="datetime1">
              <a:rPr lang="nl-NL" smtClean="0"/>
              <a:t>25-9-2024</a:t>
            </a:fld>
            <a:endParaRPr lang="nl-NL"/>
          </a:p>
        </p:txBody>
      </p:sp>
      <p:sp>
        <p:nvSpPr>
          <p:cNvPr id="3" name="Tijdelijke aanduiding voor voettekst 2">
            <a:extLst>
              <a:ext uri="{FF2B5EF4-FFF2-40B4-BE49-F238E27FC236}">
                <a16:creationId xmlns:a16="http://schemas.microsoft.com/office/drawing/2014/main" id="{286C07DB-38AC-915B-E959-5051ECE20893}"/>
              </a:ext>
            </a:extLst>
          </p:cNvPr>
          <p:cNvSpPr>
            <a:spLocks noGrp="1"/>
          </p:cNvSpPr>
          <p:nvPr>
            <p:ph type="ftr" sz="quarter" idx="11"/>
          </p:nvPr>
        </p:nvSpPr>
        <p:spPr/>
        <p:txBody>
          <a:bodyPr/>
          <a:lstStyle/>
          <a:p>
            <a:r>
              <a:rPr lang="nl-NL"/>
              <a:t>Mission possibleMission Possible</a:t>
            </a:r>
          </a:p>
        </p:txBody>
      </p:sp>
      <p:sp>
        <p:nvSpPr>
          <p:cNvPr id="4" name="Tijdelijke aanduiding voor dianummer 3">
            <a:extLst>
              <a:ext uri="{FF2B5EF4-FFF2-40B4-BE49-F238E27FC236}">
                <a16:creationId xmlns:a16="http://schemas.microsoft.com/office/drawing/2014/main" id="{4A7B1C7F-9C86-E514-8980-031193B765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774651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4BA89-03C3-8F49-C8E3-1A2B4F15E8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9D4DC93-AE8B-5926-6B96-EB9CA95128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284DB0D-953A-BE57-61F2-B715F0DA1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9AD7334-BE9F-33A5-AEB0-B3068E6F0D42}"/>
              </a:ext>
            </a:extLst>
          </p:cNvPr>
          <p:cNvSpPr>
            <a:spLocks noGrp="1"/>
          </p:cNvSpPr>
          <p:nvPr>
            <p:ph type="dt" sz="half" idx="10"/>
          </p:nvPr>
        </p:nvSpPr>
        <p:spPr/>
        <p:txBody>
          <a:bodyPr/>
          <a:lstStyle/>
          <a:p>
            <a:fld id="{C15BD9C3-DB00-4005-AE8C-2BC4F44BE9A6}" type="datetime1">
              <a:rPr lang="nl-NL" smtClean="0"/>
              <a:t>25-9-2024</a:t>
            </a:fld>
            <a:endParaRPr lang="nl-NL"/>
          </a:p>
        </p:txBody>
      </p:sp>
      <p:sp>
        <p:nvSpPr>
          <p:cNvPr id="6" name="Tijdelijke aanduiding voor voettekst 5">
            <a:extLst>
              <a:ext uri="{FF2B5EF4-FFF2-40B4-BE49-F238E27FC236}">
                <a16:creationId xmlns:a16="http://schemas.microsoft.com/office/drawing/2014/main" id="{945AFED5-0896-2C80-67CE-13C461B85000}"/>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16BC3916-C95A-475F-91EC-631DC9AD826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65402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F5810C-5013-F670-28CF-CFE953FA3E9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C13E777-94BF-9A4F-15F1-EC05978DB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8CA69A4-DFC9-59A8-4CAF-D1A0F30C82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6C468AB-78B9-5F34-482C-D6780CB3B181}"/>
              </a:ext>
            </a:extLst>
          </p:cNvPr>
          <p:cNvSpPr>
            <a:spLocks noGrp="1"/>
          </p:cNvSpPr>
          <p:nvPr>
            <p:ph type="dt" sz="half" idx="10"/>
          </p:nvPr>
        </p:nvSpPr>
        <p:spPr/>
        <p:txBody>
          <a:bodyPr/>
          <a:lstStyle/>
          <a:p>
            <a:fld id="{6A0CCB30-3295-408B-9253-DE277663F6F8}" type="datetime1">
              <a:rPr lang="nl-NL" smtClean="0"/>
              <a:t>25-9-2024</a:t>
            </a:fld>
            <a:endParaRPr lang="nl-NL"/>
          </a:p>
        </p:txBody>
      </p:sp>
      <p:sp>
        <p:nvSpPr>
          <p:cNvPr id="6" name="Tijdelijke aanduiding voor voettekst 5">
            <a:extLst>
              <a:ext uri="{FF2B5EF4-FFF2-40B4-BE49-F238E27FC236}">
                <a16:creationId xmlns:a16="http://schemas.microsoft.com/office/drawing/2014/main" id="{417735FA-6917-02D2-9C7E-0E51BF3AE579}"/>
              </a:ext>
            </a:extLst>
          </p:cNvPr>
          <p:cNvSpPr>
            <a:spLocks noGrp="1"/>
          </p:cNvSpPr>
          <p:nvPr>
            <p:ph type="ftr" sz="quarter" idx="11"/>
          </p:nvPr>
        </p:nvSpPr>
        <p:spPr/>
        <p:txBody>
          <a:bodyPr/>
          <a:lstStyle/>
          <a:p>
            <a:r>
              <a:rPr lang="nl-NL"/>
              <a:t>Mission possibleMission Possible</a:t>
            </a:r>
          </a:p>
        </p:txBody>
      </p:sp>
      <p:sp>
        <p:nvSpPr>
          <p:cNvPr id="7" name="Tijdelijke aanduiding voor dianummer 6">
            <a:extLst>
              <a:ext uri="{FF2B5EF4-FFF2-40B4-BE49-F238E27FC236}">
                <a16:creationId xmlns:a16="http://schemas.microsoft.com/office/drawing/2014/main" id="{3115D8B0-4761-9974-B288-2CD6724AD2FF}"/>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22018797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8B41DD-D9E5-9C2A-820C-2864795310B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D3A512E-AD2E-E1D6-16E4-5C4547321D3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473E27-0CE3-45BB-AAE5-B13A285C6086}"/>
              </a:ext>
            </a:extLst>
          </p:cNvPr>
          <p:cNvSpPr>
            <a:spLocks noGrp="1"/>
          </p:cNvSpPr>
          <p:nvPr>
            <p:ph type="dt" sz="half" idx="10"/>
          </p:nvPr>
        </p:nvSpPr>
        <p:spPr/>
        <p:txBody>
          <a:bodyPr/>
          <a:lstStyle/>
          <a:p>
            <a:fld id="{4D438EDE-6CC3-4193-BE8C-6B1E4CC2D06A}" type="datetime1">
              <a:rPr lang="nl-NL" smtClean="0"/>
              <a:t>25-9-2024</a:t>
            </a:fld>
            <a:endParaRPr lang="nl-NL"/>
          </a:p>
        </p:txBody>
      </p:sp>
      <p:sp>
        <p:nvSpPr>
          <p:cNvPr id="5" name="Tijdelijke aanduiding voor voettekst 4">
            <a:extLst>
              <a:ext uri="{FF2B5EF4-FFF2-40B4-BE49-F238E27FC236}">
                <a16:creationId xmlns:a16="http://schemas.microsoft.com/office/drawing/2014/main" id="{39C75BCC-5517-1ED1-BF25-C70FA7A1379A}"/>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9AFE78D3-4371-8F25-BE99-F043A9D701AE}"/>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0915773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9E6BB76-6B58-1BA6-DFB0-E0EFEA46704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30818ED-461B-B100-8553-91241425C2B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ABFFC4-0727-EBC4-1D05-2CD7E26C8F9A}"/>
              </a:ext>
            </a:extLst>
          </p:cNvPr>
          <p:cNvSpPr>
            <a:spLocks noGrp="1"/>
          </p:cNvSpPr>
          <p:nvPr>
            <p:ph type="dt" sz="half" idx="10"/>
          </p:nvPr>
        </p:nvSpPr>
        <p:spPr/>
        <p:txBody>
          <a:bodyPr/>
          <a:lstStyle/>
          <a:p>
            <a:fld id="{BD8F92E4-518B-49B2-B85A-0785F2CB7A2C}" type="datetime1">
              <a:rPr lang="nl-NL" smtClean="0"/>
              <a:t>25-9-2024</a:t>
            </a:fld>
            <a:endParaRPr lang="nl-NL"/>
          </a:p>
        </p:txBody>
      </p:sp>
      <p:sp>
        <p:nvSpPr>
          <p:cNvPr id="5" name="Tijdelijke aanduiding voor voettekst 4">
            <a:extLst>
              <a:ext uri="{FF2B5EF4-FFF2-40B4-BE49-F238E27FC236}">
                <a16:creationId xmlns:a16="http://schemas.microsoft.com/office/drawing/2014/main" id="{65786E29-FC15-801E-C532-CBDB8DE85B81}"/>
              </a:ext>
            </a:extLst>
          </p:cNvPr>
          <p:cNvSpPr>
            <a:spLocks noGrp="1"/>
          </p:cNvSpPr>
          <p:nvPr>
            <p:ph type="ftr" sz="quarter" idx="11"/>
          </p:nvPr>
        </p:nvSpPr>
        <p:spPr/>
        <p:txBody>
          <a:bodyPr/>
          <a:lstStyle/>
          <a:p>
            <a:r>
              <a:rPr lang="nl-NL"/>
              <a:t>Mission possibleMission Possible</a:t>
            </a:r>
          </a:p>
        </p:txBody>
      </p:sp>
      <p:sp>
        <p:nvSpPr>
          <p:cNvPr id="6" name="Tijdelijke aanduiding voor dianummer 5">
            <a:extLst>
              <a:ext uri="{FF2B5EF4-FFF2-40B4-BE49-F238E27FC236}">
                <a16:creationId xmlns:a16="http://schemas.microsoft.com/office/drawing/2014/main" id="{F696C059-B5B3-D290-ED77-B36D4A0CE0C8}"/>
              </a:ext>
            </a:extLst>
          </p:cNvPr>
          <p:cNvSpPr>
            <a:spLocks noGrp="1"/>
          </p:cNvSpPr>
          <p:nvPr>
            <p:ph type="sldNum" sz="quarter" idx="12"/>
          </p:nvPr>
        </p:nvSpPr>
        <p:spPr/>
        <p:txBody>
          <a:bodyPr/>
          <a:lstStyle/>
          <a:p>
            <a:fld id="{44D5FB5B-536A-4405-B62B-A829FD6320B7}" type="slidenum">
              <a:rPr lang="nl-NL" smtClean="0"/>
              <a:t>‹nr.›</a:t>
            </a:fld>
            <a:endParaRPr lang="nl-NL"/>
          </a:p>
        </p:txBody>
      </p:sp>
    </p:spTree>
    <p:extLst>
      <p:ext uri="{BB962C8B-B14F-4D97-AF65-F5344CB8AC3E}">
        <p14:creationId xmlns:p14="http://schemas.microsoft.com/office/powerpoint/2010/main" val="412043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1DC92-205B-CEBC-94AA-0D84CD6E63A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005B0F8-E544-97AD-C30A-45CE3F1A81E4}"/>
              </a:ext>
            </a:extLst>
          </p:cNvPr>
          <p:cNvSpPr>
            <a:spLocks noGrp="1"/>
          </p:cNvSpPr>
          <p:nvPr>
            <p:ph type="dt" sz="half" idx="10"/>
          </p:nvPr>
        </p:nvSpPr>
        <p:spPr/>
        <p:txBody>
          <a:bodyPr/>
          <a:lstStyle/>
          <a:p>
            <a:fld id="{DFFF9917-5F5F-4AE6-9C37-DA648EF12FEE}" type="datetime1">
              <a:rPr lang="nl-NL" smtClean="0"/>
              <a:t>25-9-2024</a:t>
            </a:fld>
            <a:endParaRPr lang="nl-NL"/>
          </a:p>
        </p:txBody>
      </p:sp>
      <p:sp>
        <p:nvSpPr>
          <p:cNvPr id="4" name="Tijdelijke aanduiding voor voettekst 3">
            <a:extLst>
              <a:ext uri="{FF2B5EF4-FFF2-40B4-BE49-F238E27FC236}">
                <a16:creationId xmlns:a16="http://schemas.microsoft.com/office/drawing/2014/main" id="{CDDA59B5-1DBE-2946-0CCD-BFA5BA7DA95C}"/>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7A8F990-7F18-50CF-08F8-3E603852FB63}"/>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999561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nl-NL"/>
              <a:t>Klik om stijl te bewerken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37C3353-8770-4094-9584-C5739362F807}"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33332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ct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346F652-8E2F-41D7-9711-AC4685EA3966}"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503308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nl-NL"/>
              <a:t>Klik om stijl te bewerken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93B0B3B-55A7-4123-8C6A-5B80D2FA73DE}"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4002526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24C07B6-C2BD-4DCF-A9DC-80ADC01859B1}" type="datetime1">
              <a:rPr lang="nl-NL" smtClean="0"/>
              <a:t>25-9-2024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969592104"/>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6803D64-9D34-41CB-A6F6-5649342614E5}" type="datetime1">
              <a:rPr lang="nl-NL" smtClean="0"/>
              <a:t>25-9-2024</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127871160"/>
      </p:ext>
    </p:extLst>
  </p:cSld>
  <p:clrMapOvr>
    <a:masterClrMapping/>
  </p:clrMapOvr>
  <p:hf sldNum="0" hdr="0" ftr="0"/>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8EE291F-CB40-4B83-A3C1-B20BAC88AE4C}" type="datetime1">
              <a:rPr lang="nl-NL" smtClean="0"/>
              <a:t>25-9-2024</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060994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5E39A0-AA2A-484A-907D-A19B538A13ED}" type="datetime1">
              <a:rPr lang="nl-NL" smtClean="0"/>
              <a:t>25-9-2024</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287533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D79677D-3029-4525-8235-228606CBCD6B}" type="datetime1">
              <a:rPr lang="nl-NL" smtClean="0"/>
              <a:t>25-9-2024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75982897"/>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nl-NL"/>
              <a:t>Klik om stijl te bewerken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6399212" y="5883275"/>
            <a:ext cx="914400" cy="365125"/>
          </a:xfrm>
        </p:spPr>
        <p:txBody>
          <a:bodyPr/>
          <a:lstStyle/>
          <a:p>
            <a:fld id="{61A26AAF-6CD8-44C2-BCA4-62D5611CE608}" type="datetime1">
              <a:rPr lang="nl-NL" smtClean="0"/>
              <a:t>25-9-2024</a:t>
            </a:fld>
            <a:endParaRPr lang="nl-NL"/>
          </a:p>
        </p:txBody>
      </p:sp>
      <p:sp>
        <p:nvSpPr>
          <p:cNvPr id="6" name="Footer Placeholder 5"/>
          <p:cNvSpPr>
            <a:spLocks noGrp="1"/>
          </p:cNvSpPr>
          <p:nvPr>
            <p:ph type="ftr" sz="quarter" idx="11"/>
          </p:nvPr>
        </p:nvSpPr>
        <p:spPr>
          <a:xfrm>
            <a:off x="1141412" y="5883275"/>
            <a:ext cx="5105400" cy="365125"/>
          </a:xfrm>
        </p:spPr>
        <p:txBody>
          <a:bodyPr/>
          <a:lstStyle/>
          <a:p>
            <a:r>
              <a:rPr lang="en-US"/>
              <a:t>Mission possibleMission Possible</a:t>
            </a:r>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5588833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6803D64-9D34-41CB-A6F6-5649342614E5}" type="datetime1">
              <a:rPr lang="nl-NL" smtClean="0"/>
              <a:t>25-9-2024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86620316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DB22AFB-662A-491B-BC45-02E830531256}" type="datetime1">
              <a:rPr lang="nl-NL" smtClean="0"/>
              <a:t>25-9-2024</a:t>
            </a:fld>
            <a:endParaRPr lang="nl-NL"/>
          </a:p>
        </p:txBody>
      </p:sp>
      <p:sp>
        <p:nvSpPr>
          <p:cNvPr id="6" name="Footer Placeholder 5"/>
          <p:cNvSpPr>
            <a:spLocks noGrp="1"/>
          </p:cNvSpPr>
          <p:nvPr>
            <p:ph type="ftr" sz="quarter" idx="11"/>
          </p:nvPr>
        </p:nvSpPr>
        <p:spPr/>
        <p:txBody>
          <a:bodyPr/>
          <a:lstStyle/>
          <a:p>
            <a:r>
              <a:rPr lang="nl-NL"/>
              <a:t>Mission possibleMission Possible</a:t>
            </a:r>
            <a:endParaRPr lang="nl-NL" dirty="0"/>
          </a:p>
        </p:txBody>
      </p:sp>
      <p:sp>
        <p:nvSpPr>
          <p:cNvPr id="7" name="Slide Number Placeholder 6"/>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3813654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411935037"/>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877023"/>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nl-NL"/>
              <a:t>Klik om stijl te bewerken</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1916917171"/>
      </p:ext>
    </p:extLst>
  </p:cSld>
  <p:clrMapOvr>
    <a:masterClrMapping/>
  </p:clrMapOvr>
  <p:hf sldNum="0" hdr="0" ft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nl-NL"/>
              <a:t>Klik om stijl te bewerken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2723519821"/>
      </p:ext>
    </p:extLst>
  </p:cSld>
  <p:clrMapOvr>
    <a:masterClrMapping/>
  </p:clrMapOvr>
  <p:hf sldNum="0" hdr="0" ftr="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nl-NL"/>
              <a:t>Klikken om de tekststijl van het model te bewerken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6803D64-9D34-41CB-A6F6-5649342614E5}"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dirty="0"/>
          </a:p>
        </p:txBody>
      </p:sp>
    </p:spTree>
    <p:extLst>
      <p:ext uri="{BB962C8B-B14F-4D97-AF65-F5344CB8AC3E}">
        <p14:creationId xmlns:p14="http://schemas.microsoft.com/office/powerpoint/2010/main" val="3688287870"/>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96B13D-36E9-4482-A93B-F4C32187331B}"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842152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DBE5786-6DB4-4094-A4D7-9103A07A6C7F}" type="datetime1">
              <a:rPr lang="nl-NL" smtClean="0"/>
              <a:t>25-9-2024</a:t>
            </a:fld>
            <a:endParaRPr lang="nl-NL"/>
          </a:p>
        </p:txBody>
      </p:sp>
      <p:sp>
        <p:nvSpPr>
          <p:cNvPr id="5" name="Footer Placeholder 4"/>
          <p:cNvSpPr>
            <a:spLocks noGrp="1"/>
          </p:cNvSpPr>
          <p:nvPr>
            <p:ph type="ftr" sz="quarter" idx="11"/>
          </p:nvPr>
        </p:nvSpPr>
        <p:spPr/>
        <p:txBody>
          <a:bodyPr/>
          <a:lstStyle/>
          <a:p>
            <a:r>
              <a:rPr lang="nl-NL"/>
              <a:t>Mission possibleMission Possible</a:t>
            </a:r>
            <a:endParaRPr lang="nl-NL" dirty="0"/>
          </a:p>
        </p:txBody>
      </p:sp>
      <p:sp>
        <p:nvSpPr>
          <p:cNvPr id="6" name="Slide Number Placeholder 5"/>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4496171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8FCAC-2FAF-E26D-F481-C20AB1D51B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9687A27-2846-C0B7-4E44-8EE2226C6FBF}"/>
              </a:ext>
            </a:extLst>
          </p:cNvPr>
          <p:cNvSpPr>
            <a:spLocks noGrp="1"/>
          </p:cNvSpPr>
          <p:nvPr>
            <p:ph type="dt" sz="half" idx="10"/>
          </p:nvPr>
        </p:nvSpPr>
        <p:spPr/>
        <p:txBody>
          <a:bodyPr/>
          <a:lstStyle/>
          <a:p>
            <a:fld id="{70267995-72B9-401F-A5F4-47622FB4EE0D}" type="datetime1">
              <a:rPr lang="nl-NL" smtClean="0"/>
              <a:t>25-9-2024</a:t>
            </a:fld>
            <a:endParaRPr lang="nl-NL"/>
          </a:p>
        </p:txBody>
      </p:sp>
      <p:sp>
        <p:nvSpPr>
          <p:cNvPr id="4" name="Tijdelijke aanduiding voor voettekst 3">
            <a:extLst>
              <a:ext uri="{FF2B5EF4-FFF2-40B4-BE49-F238E27FC236}">
                <a16:creationId xmlns:a16="http://schemas.microsoft.com/office/drawing/2014/main" id="{1BAB1AAC-716B-C185-45F7-6BF77AF7E654}"/>
              </a:ext>
            </a:extLst>
          </p:cNvPr>
          <p:cNvSpPr>
            <a:spLocks noGrp="1"/>
          </p:cNvSpPr>
          <p:nvPr>
            <p:ph type="ftr" sz="quarter" idx="11"/>
          </p:nvPr>
        </p:nvSpPr>
        <p:spPr/>
        <p:txBody>
          <a:bodyPr/>
          <a:lstStyle/>
          <a:p>
            <a:r>
              <a:rPr lang="nl-NL"/>
              <a:t>Mission possibleMission Possible</a:t>
            </a:r>
            <a:endParaRPr lang="nl-NL" dirty="0"/>
          </a:p>
        </p:txBody>
      </p:sp>
      <p:sp>
        <p:nvSpPr>
          <p:cNvPr id="5" name="Tijdelijke aanduiding voor dianummer 4">
            <a:extLst>
              <a:ext uri="{FF2B5EF4-FFF2-40B4-BE49-F238E27FC236}">
                <a16:creationId xmlns:a16="http://schemas.microsoft.com/office/drawing/2014/main" id="{4338193A-27B3-B2DF-237E-D97DA0695CF6}"/>
              </a:ext>
            </a:extLst>
          </p:cNvPr>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156399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2154D9B-FDC6-4A50-B5C5-B38465F79DB8}" type="datetime1">
              <a:rPr lang="nl-NL" smtClean="0"/>
              <a:t>25-9-2024</a:t>
            </a:fld>
            <a:endParaRPr lang="nl-NL"/>
          </a:p>
        </p:txBody>
      </p:sp>
      <p:sp>
        <p:nvSpPr>
          <p:cNvPr id="8" name="Footer Placeholder 7"/>
          <p:cNvSpPr>
            <a:spLocks noGrp="1"/>
          </p:cNvSpPr>
          <p:nvPr>
            <p:ph type="ftr" sz="quarter" idx="11"/>
          </p:nvPr>
        </p:nvSpPr>
        <p:spPr/>
        <p:txBody>
          <a:bodyPr/>
          <a:lstStyle/>
          <a:p>
            <a:r>
              <a:rPr lang="nl-NL"/>
              <a:t>Mission possibleMission Possible</a:t>
            </a:r>
            <a:endParaRPr lang="nl-NL" dirty="0"/>
          </a:p>
        </p:txBody>
      </p:sp>
      <p:sp>
        <p:nvSpPr>
          <p:cNvPr id="9" name="Slide Number Placeholder 8"/>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384323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6911E28-6EC9-4CC7-8722-DEC25FE6B592}" type="datetime1">
              <a:rPr lang="nl-NL" smtClean="0"/>
              <a:t>25-9-2024</a:t>
            </a:fld>
            <a:endParaRPr lang="nl-NL"/>
          </a:p>
        </p:txBody>
      </p:sp>
      <p:sp>
        <p:nvSpPr>
          <p:cNvPr id="4" name="Footer Placeholder 3"/>
          <p:cNvSpPr>
            <a:spLocks noGrp="1"/>
          </p:cNvSpPr>
          <p:nvPr>
            <p:ph type="ftr" sz="quarter" idx="11"/>
          </p:nvPr>
        </p:nvSpPr>
        <p:spPr/>
        <p:txBody>
          <a:bodyPr/>
          <a:lstStyle/>
          <a:p>
            <a:r>
              <a:rPr lang="nl-NL"/>
              <a:t>Mission possibleMission Possible</a:t>
            </a:r>
            <a:endParaRPr lang="nl-NL" dirty="0"/>
          </a:p>
        </p:txBody>
      </p:sp>
      <p:sp>
        <p:nvSpPr>
          <p:cNvPr id="5" name="Slide Number Placeholder 4"/>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9043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269E4-93CC-4D60-A0BD-1A41E0953A71}" type="datetime1">
              <a:rPr lang="nl-NL" smtClean="0"/>
              <a:t>25-9-2024</a:t>
            </a:fld>
            <a:endParaRPr lang="nl-NL"/>
          </a:p>
        </p:txBody>
      </p:sp>
      <p:sp>
        <p:nvSpPr>
          <p:cNvPr id="3" name="Footer Placeholder 2"/>
          <p:cNvSpPr>
            <a:spLocks noGrp="1"/>
          </p:cNvSpPr>
          <p:nvPr>
            <p:ph type="ftr" sz="quarter" idx="11"/>
          </p:nvPr>
        </p:nvSpPr>
        <p:spPr/>
        <p:txBody>
          <a:bodyPr/>
          <a:lstStyle/>
          <a:p>
            <a:r>
              <a:rPr lang="nl-NL"/>
              <a:t>Mission possibleMission Possible</a:t>
            </a:r>
            <a:endParaRPr lang="nl-NL" dirty="0"/>
          </a:p>
        </p:txBody>
      </p:sp>
      <p:sp>
        <p:nvSpPr>
          <p:cNvPr id="4" name="Slide Number Placeholder 3"/>
          <p:cNvSpPr>
            <a:spLocks noGrp="1"/>
          </p:cNvSpPr>
          <p:nvPr>
            <p:ph type="sldNum" sz="quarter" idx="12"/>
          </p:nvPr>
        </p:nvSpPr>
        <p:spPr/>
        <p:txBody>
          <a:bodyPr/>
          <a:lstStyle/>
          <a:p>
            <a:fld id="{B88BE8C2-402C-4CD1-BA8A-8ED3B9FFFB35}" type="slidenum">
              <a:rPr lang="nl-NL" smtClean="0"/>
              <a:t>‹nr.›</a:t>
            </a:fld>
            <a:endParaRPr lang="nl-NL"/>
          </a:p>
        </p:txBody>
      </p:sp>
    </p:spTree>
    <p:extLst>
      <p:ext uri="{BB962C8B-B14F-4D97-AF65-F5344CB8AC3E}">
        <p14:creationId xmlns:p14="http://schemas.microsoft.com/office/powerpoint/2010/main" val="783296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image" Target="../media/image2.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theme" Target="../theme/theme5.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6803D64-9D34-41CB-A6F6-5649342614E5}" type="datetime1">
              <a:rPr lang="nl-NL" smtClean="0"/>
              <a:t>25-9-2024</a:t>
            </a:fld>
            <a:endParaRPr lang="nl-NL"/>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200" i="1">
                <a:solidFill>
                  <a:schemeClr val="tx2"/>
                </a:solidFill>
                <a:latin typeface="Terminator Dark Fate" panose="02000500000000000000" pitchFamily="2" charset="0"/>
              </a:defRPr>
            </a:lvl1pPr>
          </a:lstStyle>
          <a:p>
            <a:r>
              <a:rPr lang="nl-NL"/>
              <a:t>Mission possibleMission Possible</a:t>
            </a:r>
            <a:endParaRPr lang="nl-NL"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7">
                <a:duotone>
                  <a:schemeClr val="accent1">
                    <a:shade val="45000"/>
                    <a:satMod val="135000"/>
                  </a:schemeClr>
                  <a:prstClr val="white"/>
                </a:duotone>
                <a:extLst>
                  <a:ext uri="{BEBA8EAE-BF5A-486C-A8C5-ECC9F3942E4B}">
                    <a14:imgProps xmlns:a14="http://schemas.microsoft.com/office/drawing/2010/main">
                      <a14:imgLayer r:embed="rId18">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336379104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940" r:id="rId4"/>
    <p:sldLayoutId id="2147483939"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965" r:id="rId14"/>
  </p:sldLayoutIdLst>
  <p:hf sldNum="0" hdr="0" ftr="0"/>
  <p:txStyles>
    <p:titleStyle>
      <a:lvl1pPr algn="l" defTabSz="914400" rtl="0" eaLnBrk="1" latinLnBrk="0" hangingPunct="1">
        <a:lnSpc>
          <a:spcPct val="90000"/>
        </a:lnSpc>
        <a:spcBef>
          <a:spcPct val="0"/>
        </a:spcBef>
        <a:buNone/>
        <a:defRPr sz="5400" kern="1200" cap="all" baseline="0">
          <a:blipFill>
            <a:blip r:embed="rId19">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49A156C-9956-9C06-1929-FE7D005E9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FDC5DD6-ACCB-12A8-585A-C8D88EF626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DAEC56-2657-0384-AB99-03C29A08F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531D2-D87B-43CC-85D2-9D3EE5EEFD80}" type="datetime1">
              <a:rPr lang="nl-NL" smtClean="0"/>
              <a:t>25-9-2024</a:t>
            </a:fld>
            <a:endParaRPr lang="nl-NL"/>
          </a:p>
        </p:txBody>
      </p:sp>
      <p:sp>
        <p:nvSpPr>
          <p:cNvPr id="5" name="Tijdelijke aanduiding voor voettekst 4">
            <a:extLst>
              <a:ext uri="{FF2B5EF4-FFF2-40B4-BE49-F238E27FC236}">
                <a16:creationId xmlns:a16="http://schemas.microsoft.com/office/drawing/2014/main" id="{700B5DDA-D091-73EF-4D13-E971A843BF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067E94D5-D1EB-842C-1E74-32EF0F01C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6DBDA-9033-4572-9938-1180B2811EC4}" type="slidenum">
              <a:rPr lang="nl-NL" smtClean="0"/>
              <a:t>‹nr.›</a:t>
            </a:fld>
            <a:endParaRPr lang="nl-NL"/>
          </a:p>
        </p:txBody>
      </p:sp>
    </p:spTree>
    <p:extLst>
      <p:ext uri="{BB962C8B-B14F-4D97-AF65-F5344CB8AC3E}">
        <p14:creationId xmlns:p14="http://schemas.microsoft.com/office/powerpoint/2010/main" val="3153571347"/>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B37D8C-02C0-19E5-4AD2-CA66CEBAD6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86C7CD2-43DC-F6DC-295D-5BE559AD58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8AFB1A-6BB1-B718-FFEE-2849832B7F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63EF2-7D11-4BA1-8171-343512253FCD}" type="datetime1">
              <a:rPr lang="nl-NL" smtClean="0"/>
              <a:t>25-9-2024</a:t>
            </a:fld>
            <a:endParaRPr lang="nl-NL"/>
          </a:p>
        </p:txBody>
      </p:sp>
      <p:sp>
        <p:nvSpPr>
          <p:cNvPr id="5" name="Tijdelijke aanduiding voor voettekst 4">
            <a:extLst>
              <a:ext uri="{FF2B5EF4-FFF2-40B4-BE49-F238E27FC236}">
                <a16:creationId xmlns:a16="http://schemas.microsoft.com/office/drawing/2014/main" id="{B1EA07D4-FD2A-F563-2CB4-F642A89CD3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endParaRPr lang="nl-NL" dirty="0"/>
          </a:p>
        </p:txBody>
      </p:sp>
      <p:sp>
        <p:nvSpPr>
          <p:cNvPr id="6" name="Tijdelijke aanduiding voor dianummer 5">
            <a:extLst>
              <a:ext uri="{FF2B5EF4-FFF2-40B4-BE49-F238E27FC236}">
                <a16:creationId xmlns:a16="http://schemas.microsoft.com/office/drawing/2014/main" id="{4A2D4217-9C0B-CEE5-02EC-677493A24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93E58-BB4A-4072-BD84-7389E307707A}" type="slidenum">
              <a:rPr lang="nl-NL" smtClean="0"/>
              <a:t>‹nr.›</a:t>
            </a:fld>
            <a:endParaRPr lang="nl-NL"/>
          </a:p>
        </p:txBody>
      </p:sp>
    </p:spTree>
    <p:extLst>
      <p:ext uri="{BB962C8B-B14F-4D97-AF65-F5344CB8AC3E}">
        <p14:creationId xmlns:p14="http://schemas.microsoft.com/office/powerpoint/2010/main" val="801388502"/>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901" r:id="rId3"/>
    <p:sldLayoutId id="2147483902"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5CD7A72-BD11-C42C-FD59-F4DA297DF4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4E00F24-7417-D5A1-7A24-4656A07B55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812975-E19C-2DD0-0606-516E7AB082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97B03-C5AA-4988-9805-81ACF4E81C47}" type="datetime1">
              <a:rPr lang="nl-NL" smtClean="0"/>
              <a:t>25-9-2024</a:t>
            </a:fld>
            <a:endParaRPr lang="nl-NL"/>
          </a:p>
        </p:txBody>
      </p:sp>
      <p:sp>
        <p:nvSpPr>
          <p:cNvPr id="5" name="Tijdelijke aanduiding voor voettekst 4">
            <a:extLst>
              <a:ext uri="{FF2B5EF4-FFF2-40B4-BE49-F238E27FC236}">
                <a16:creationId xmlns:a16="http://schemas.microsoft.com/office/drawing/2014/main" id="{212000C8-57E8-7546-ACE9-0EFF03442D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Mission possibleMission Possible</a:t>
            </a:r>
          </a:p>
        </p:txBody>
      </p:sp>
      <p:sp>
        <p:nvSpPr>
          <p:cNvPr id="6" name="Tijdelijke aanduiding voor dianummer 5">
            <a:extLst>
              <a:ext uri="{FF2B5EF4-FFF2-40B4-BE49-F238E27FC236}">
                <a16:creationId xmlns:a16="http://schemas.microsoft.com/office/drawing/2014/main" id="{49B2C595-0BDE-FCA2-7793-6665141C0A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5FB5B-536A-4405-B62B-A829FD6320B7}" type="slidenum">
              <a:rPr lang="nl-NL" smtClean="0"/>
              <a:t>‹nr.›</a:t>
            </a:fld>
            <a:endParaRPr lang="nl-NL"/>
          </a:p>
        </p:txBody>
      </p:sp>
    </p:spTree>
    <p:extLst>
      <p:ext uri="{BB962C8B-B14F-4D97-AF65-F5344CB8AC3E}">
        <p14:creationId xmlns:p14="http://schemas.microsoft.com/office/powerpoint/2010/main" val="524489114"/>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prstClr val="black"/>
              <a:schemeClr val="tx2">
                <a:tint val="45000"/>
                <a:satMod val="40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6803D64-9D34-41CB-A6F6-5649342614E5}" type="datetime1">
              <a:rPr lang="nl-NL" smtClean="0"/>
              <a:t>25-9-2024</a:t>
            </a:fld>
            <a:endParaRPr lang="nl-NL"/>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r>
              <a:rPr lang="nl-NL"/>
              <a:t>Mission possibleMission Possible</a:t>
            </a:r>
            <a:endParaRPr lang="nl-NL"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88BE8C2-402C-4CD1-BA8A-8ED3B9FFFB35}" type="slidenum">
              <a:rPr lang="nl-NL" smtClean="0"/>
              <a:t>‹nr.›</a:t>
            </a:fld>
            <a:endParaRPr lang="nl-NL" dirty="0"/>
          </a:p>
        </p:txBody>
      </p:sp>
    </p:spTree>
    <p:extLst>
      <p:ext uri="{BB962C8B-B14F-4D97-AF65-F5344CB8AC3E}">
        <p14:creationId xmlns:p14="http://schemas.microsoft.com/office/powerpoint/2010/main" val="1611654696"/>
      </p:ext>
    </p:extLst>
  </p:cSld>
  <p:clrMap bg1="dk1" tx1="lt1" bg2="dk2" tx2="lt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 id="2147484195" r:id="rId15"/>
    <p:sldLayoutId id="2147484196" r:id="rId16"/>
    <p:sldLayoutId id="2147484197" r:id="rId17"/>
    <p:sldLayoutId id="2147484023" r:id="rId18"/>
  </p:sldLayoutIdLst>
  <p:hf sldNum="0" hdr="0" ftr="0"/>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0.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1.xml"/><Relationship Id="rId5" Type="http://schemas.openxmlformats.org/officeDocument/2006/relationships/image" Target="../media/image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72D7C6A4-B32F-24C6-1448-9E72DE68973F}"/>
              </a:ext>
            </a:extLst>
          </p:cNvPr>
          <p:cNvSpPr>
            <a:spLocks noGrp="1"/>
          </p:cNvSpPr>
          <p:nvPr>
            <p:ph type="dt" sz="half" idx="10"/>
          </p:nvPr>
        </p:nvSpPr>
        <p:spPr/>
        <p:txBody>
          <a:bodyPr/>
          <a:lstStyle/>
          <a:p>
            <a:fld id="{E3DCE727-AD8F-4242-9393-41E3381A988D}" type="datetime1">
              <a:rPr lang="nl-NL" smtClean="0"/>
              <a:t>25-9-2024</a:t>
            </a:fld>
            <a:endParaRPr lang="nl-NL"/>
          </a:p>
        </p:txBody>
      </p:sp>
      <p:pic>
        <p:nvPicPr>
          <p:cNvPr id="10" name="Afbeelding 9" descr="Afbeelding met schermopname, zwart, donker&#10;&#10;Automatisch gegenereerde beschrijving">
            <a:extLst>
              <a:ext uri="{FF2B5EF4-FFF2-40B4-BE49-F238E27FC236}">
                <a16:creationId xmlns:a16="http://schemas.microsoft.com/office/drawing/2014/main" id="{604479C8-565C-ABF1-1EC6-947F4770CD5B}"/>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Afbeelding 11">
            <a:extLst>
              <a:ext uri="{FF2B5EF4-FFF2-40B4-BE49-F238E27FC236}">
                <a16:creationId xmlns:a16="http://schemas.microsoft.com/office/drawing/2014/main" id="{DA645A79-AE1D-C39D-3AFA-4D816A393D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83856" y="2371475"/>
            <a:ext cx="6224288" cy="2115048"/>
          </a:xfrm>
          <a:prstGeom prst="rect">
            <a:avLst/>
          </a:prstGeom>
        </p:spPr>
      </p:pic>
    </p:spTree>
    <p:extLst>
      <p:ext uri="{BB962C8B-B14F-4D97-AF65-F5344CB8AC3E}">
        <p14:creationId xmlns:p14="http://schemas.microsoft.com/office/powerpoint/2010/main" val="1920735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Resultaat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25-9-2024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392936"/>
          </a:xfrm>
        </p:spPr>
        <p:txBody>
          <a:bodyPr>
            <a:normAutofit/>
          </a:bodyPr>
          <a:lstStyle/>
          <a:p>
            <a:pPr>
              <a:buBlip>
                <a:blip r:embed="rId6"/>
              </a:buBlip>
            </a:pPr>
            <a:r>
              <a:rPr lang="nl-NL" dirty="0">
                <a:latin typeface="Abadi" panose="020B0604020104020204" pitchFamily="34" charset="0"/>
              </a:rPr>
              <a:t>Je begrijpt wat mentale weerbaarheid en veerkracht is</a:t>
            </a:r>
          </a:p>
          <a:p>
            <a:pPr>
              <a:buBlip>
                <a:blip r:embed="rId6"/>
              </a:buBlip>
            </a:pPr>
            <a:r>
              <a:rPr lang="nl-NL" dirty="0">
                <a:latin typeface="Abadi" panose="020B0604020104020204" pitchFamily="34" charset="0"/>
              </a:rPr>
              <a:t>Je hebt inzicht in hoe veerkracht je kan helpen uitdagingen te overwinnen</a:t>
            </a:r>
          </a:p>
          <a:p>
            <a:pPr>
              <a:buBlip>
                <a:blip r:embed="rId6"/>
              </a:buBlip>
            </a:pPr>
            <a:r>
              <a:rPr lang="nl-NL" dirty="0">
                <a:latin typeface="Abadi" panose="020B0604020104020204" pitchFamily="34" charset="0"/>
              </a:rPr>
              <a:t>Je hebt inzicht in persoonlijke ervaringen waarin veerkracht een rol speelde</a:t>
            </a:r>
          </a:p>
        </p:txBody>
      </p:sp>
    </p:spTree>
    <p:extLst>
      <p:ext uri="{BB962C8B-B14F-4D97-AF65-F5344CB8AC3E}">
        <p14:creationId xmlns:p14="http://schemas.microsoft.com/office/powerpoint/2010/main" val="53464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Evaluatie en reflectie</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25-9-2024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676402"/>
          </a:xfrm>
        </p:spPr>
        <p:txBody>
          <a:bodyPr>
            <a:normAutofit/>
          </a:bodyPr>
          <a:lstStyle/>
          <a:p>
            <a:pPr>
              <a:buBlip>
                <a:blip r:embed="rId6"/>
              </a:buBlip>
            </a:pPr>
            <a:r>
              <a:rPr lang="nl-NL" dirty="0">
                <a:latin typeface="Abadi" panose="020B0604020104020204" pitchFamily="34" charset="0"/>
              </a:rPr>
              <a:t>Wat heb je geleerd over mentale weerbaarheid en veerkracht?</a:t>
            </a:r>
          </a:p>
          <a:p>
            <a:pPr>
              <a:buBlip>
                <a:blip r:embed="rId6"/>
              </a:buBlip>
            </a:pPr>
            <a:r>
              <a:rPr lang="nl-NL" dirty="0">
                <a:latin typeface="Abadi" panose="020B0604020104020204" pitchFamily="34" charset="0"/>
              </a:rPr>
              <a:t>Wat neem je mee uit deze les?</a:t>
            </a:r>
          </a:p>
        </p:txBody>
      </p:sp>
    </p:spTree>
    <p:extLst>
      <p:ext uri="{BB962C8B-B14F-4D97-AF65-F5344CB8AC3E}">
        <p14:creationId xmlns:p14="http://schemas.microsoft.com/office/powerpoint/2010/main" val="253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Einde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25-9-2024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355614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CD5DD-8502-2D24-2514-CE3776D7E09F}"/>
              </a:ext>
            </a:extLst>
          </p:cNvPr>
          <p:cNvSpPr>
            <a:spLocks noGrp="1"/>
          </p:cNvSpPr>
          <p:nvPr>
            <p:ph type="ctrTitle"/>
          </p:nvPr>
        </p:nvSpPr>
        <p:spPr/>
        <p:txBody>
          <a:bodyPr>
            <a:normAutofit/>
          </a:bodyPr>
          <a:lstStyle/>
          <a:p>
            <a:pPr algn="l"/>
            <a:r>
              <a:rPr lang="nl-NL" sz="4400" dirty="0">
                <a:effectLst>
                  <a:glow rad="38100">
                    <a:schemeClr val="bg1">
                      <a:lumMod val="65000"/>
                      <a:lumOff val="35000"/>
                      <a:alpha val="50000"/>
                    </a:schemeClr>
                  </a:glow>
                </a:effectLst>
                <a:latin typeface="Racing Sans One" panose="02000000000000000000" pitchFamily="2" charset="0"/>
              </a:rPr>
              <a:t>Mentale weerbaarheid en veerkracht</a:t>
            </a:r>
          </a:p>
        </p:txBody>
      </p:sp>
      <p:sp>
        <p:nvSpPr>
          <p:cNvPr id="3" name="Ondertitel 2">
            <a:extLst>
              <a:ext uri="{FF2B5EF4-FFF2-40B4-BE49-F238E27FC236}">
                <a16:creationId xmlns:a16="http://schemas.microsoft.com/office/drawing/2014/main" id="{3D7EAF69-0630-2DD6-580C-03074D423B54}"/>
              </a:ext>
            </a:extLst>
          </p:cNvPr>
          <p:cNvSpPr>
            <a:spLocks noGrp="1"/>
          </p:cNvSpPr>
          <p:nvPr>
            <p:ph type="subTitle" idx="1"/>
          </p:nvPr>
        </p:nvSpPr>
        <p:spPr/>
        <p:txBody>
          <a:bodyPr/>
          <a:lstStyle/>
          <a:p>
            <a:pPr algn="l"/>
            <a:r>
              <a:rPr lang="nl-NL" dirty="0">
                <a:latin typeface="Racing Sans One" panose="02000000000000000000" pitchFamily="2" charset="0"/>
              </a:rPr>
              <a:t>Module 1</a:t>
            </a:r>
          </a:p>
        </p:txBody>
      </p:sp>
      <p:pic>
        <p:nvPicPr>
          <p:cNvPr id="5" name="Afbeelding 4" descr="Afbeelding met schets, tekening, kunst, illustratie&#10;&#10;Automatisch gegenereerde beschrijving">
            <a:extLst>
              <a:ext uri="{FF2B5EF4-FFF2-40B4-BE49-F238E27FC236}">
                <a16:creationId xmlns:a16="http://schemas.microsoft.com/office/drawing/2014/main" id="{2FC99C02-41C3-3FC9-9718-30F9EBD58739}"/>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4" name="Tijdelijke aanduiding voor datum 3">
            <a:extLst>
              <a:ext uri="{FF2B5EF4-FFF2-40B4-BE49-F238E27FC236}">
                <a16:creationId xmlns:a16="http://schemas.microsoft.com/office/drawing/2014/main" id="{CFC0683F-0825-3E9E-1403-A9CA4DD0DC2D}"/>
              </a:ext>
            </a:extLst>
          </p:cNvPr>
          <p:cNvSpPr>
            <a:spLocks noGrp="1"/>
          </p:cNvSpPr>
          <p:nvPr>
            <p:ph type="dt" sz="half" idx="10"/>
          </p:nvPr>
        </p:nvSpPr>
        <p:spPr/>
        <p:txBody>
          <a:bodyPr/>
          <a:lstStyle/>
          <a:p>
            <a:fld id="{037C3353-8770-4094-9584-C5739362F807}" type="datetime1">
              <a:rPr lang="nl-NL" smtClean="0"/>
              <a:t>25-9-2024</a:t>
            </a:fld>
            <a:endParaRPr lang="nl-NL" dirty="0"/>
          </a:p>
        </p:txBody>
      </p:sp>
    </p:spTree>
    <p:extLst>
      <p:ext uri="{BB962C8B-B14F-4D97-AF65-F5344CB8AC3E}">
        <p14:creationId xmlns:p14="http://schemas.microsoft.com/office/powerpoint/2010/main" val="231264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Doel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25-9-2024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092201"/>
          </a:xfrm>
        </p:spPr>
        <p:txBody>
          <a:bodyPr>
            <a:normAutofit/>
          </a:bodyPr>
          <a:lstStyle/>
          <a:p>
            <a:pPr marL="0" indent="0">
              <a:buNone/>
            </a:pPr>
            <a:r>
              <a:rPr lang="nl-NL" sz="2800" dirty="0">
                <a:latin typeface="Abadi" panose="020B0604020104020204" pitchFamily="34" charset="0"/>
              </a:rPr>
              <a:t>Verhogen van mentale weerbaarheid en veerkracht en begrijpen hoe dit jou kan helpen in je dagelijks leven</a:t>
            </a:r>
          </a:p>
        </p:txBody>
      </p:sp>
    </p:spTree>
    <p:extLst>
      <p:ext uri="{BB962C8B-B14F-4D97-AF65-F5344CB8AC3E}">
        <p14:creationId xmlns:p14="http://schemas.microsoft.com/office/powerpoint/2010/main" val="2186858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Resultaat van de les</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25-9-2024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1319784"/>
          </a:xfrm>
        </p:spPr>
        <p:txBody>
          <a:bodyPr>
            <a:normAutofit/>
          </a:bodyPr>
          <a:lstStyle/>
          <a:p>
            <a:pPr>
              <a:buBlip>
                <a:blip r:embed="rId6"/>
              </a:buBlip>
            </a:pPr>
            <a:r>
              <a:rPr lang="nl-NL" dirty="0">
                <a:latin typeface="Abadi" panose="020B0604020104020204" pitchFamily="34" charset="0"/>
              </a:rPr>
              <a:t>Je begrijpt wat mentale weerbaarheid en veerkracht is</a:t>
            </a:r>
          </a:p>
          <a:p>
            <a:pPr>
              <a:buBlip>
                <a:blip r:embed="rId6"/>
              </a:buBlip>
            </a:pPr>
            <a:r>
              <a:rPr lang="nl-NL" dirty="0">
                <a:latin typeface="Abadi" panose="020B0604020104020204" pitchFamily="34" charset="0"/>
              </a:rPr>
              <a:t>Je hebt inzicht in hoe veerkracht je kan helpen uitdagingen te overwinnen</a:t>
            </a:r>
          </a:p>
          <a:p>
            <a:pPr>
              <a:buBlip>
                <a:blip r:embed="rId6"/>
              </a:buBlip>
            </a:pPr>
            <a:r>
              <a:rPr lang="nl-NL" dirty="0">
                <a:latin typeface="Abadi" panose="020B0604020104020204" pitchFamily="34" charset="0"/>
              </a:rPr>
              <a:t>Je hebt inzicht in persoonlijke ervaringen waarin veerkracht een rol speelde</a:t>
            </a:r>
          </a:p>
        </p:txBody>
      </p:sp>
    </p:spTree>
    <p:extLst>
      <p:ext uri="{BB962C8B-B14F-4D97-AF65-F5344CB8AC3E}">
        <p14:creationId xmlns:p14="http://schemas.microsoft.com/office/powerpoint/2010/main" val="1332771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Structuur </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25-9-2024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7000"/>
            <a:ext cx="9905998" cy="2188464"/>
          </a:xfrm>
        </p:spPr>
        <p:txBody>
          <a:bodyPr>
            <a:normAutofit/>
          </a:bodyPr>
          <a:lstStyle/>
          <a:p>
            <a:pPr>
              <a:buBlip>
                <a:blip r:embed="rId6"/>
              </a:buBlip>
            </a:pPr>
            <a:r>
              <a:rPr lang="nl-NL" dirty="0">
                <a:latin typeface="Abadi" panose="020B0604020104020204" pitchFamily="34" charset="0"/>
              </a:rPr>
              <a:t>Klassikaal gesprek over mentale kracht</a:t>
            </a:r>
          </a:p>
          <a:p>
            <a:pPr>
              <a:buBlip>
                <a:blip r:embed="rId6"/>
              </a:buBlip>
            </a:pPr>
            <a:r>
              <a:rPr lang="nl-NL" dirty="0">
                <a:latin typeface="Abadi" panose="020B0604020104020204" pitchFamily="34" charset="0"/>
              </a:rPr>
              <a:t>Individuele opdrachten en samenwerkingsopdrachten</a:t>
            </a:r>
          </a:p>
          <a:p>
            <a:pPr>
              <a:buBlip>
                <a:blip r:embed="rId6"/>
              </a:buBlip>
            </a:pPr>
            <a:r>
              <a:rPr lang="nl-NL" dirty="0">
                <a:latin typeface="Abadi" panose="020B0604020104020204" pitchFamily="34" charset="0"/>
              </a:rPr>
              <a:t>Reflectieopdracht</a:t>
            </a:r>
          </a:p>
          <a:p>
            <a:pPr>
              <a:buBlip>
                <a:blip r:embed="rId6"/>
              </a:buBlip>
            </a:pPr>
            <a:r>
              <a:rPr lang="nl-NL" dirty="0">
                <a:latin typeface="Abadi" panose="020B0604020104020204" pitchFamily="34" charset="0"/>
              </a:rPr>
              <a:t>Evaluatie</a:t>
            </a:r>
          </a:p>
          <a:p>
            <a:pPr>
              <a:buBlip>
                <a:blip r:embed="rId6"/>
              </a:buBlip>
            </a:pPr>
            <a:r>
              <a:rPr lang="nl-NL" dirty="0">
                <a:latin typeface="Abadi" panose="020B0604020104020204" pitchFamily="34" charset="0"/>
              </a:rPr>
              <a:t>± 90 min</a:t>
            </a:r>
          </a:p>
        </p:txBody>
      </p:sp>
    </p:spTree>
    <p:extLst>
      <p:ext uri="{BB962C8B-B14F-4D97-AF65-F5344CB8AC3E}">
        <p14:creationId xmlns:p14="http://schemas.microsoft.com/office/powerpoint/2010/main" val="313654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Wat is mentale weerbaarheid en veerkracht?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25-9-2024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Tree>
    <p:extLst>
      <p:ext uri="{BB962C8B-B14F-4D97-AF65-F5344CB8AC3E}">
        <p14:creationId xmlns:p14="http://schemas.microsoft.com/office/powerpoint/2010/main" val="4227985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Onderzoeksopdracht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25-9-2024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905000"/>
          </a:xfrm>
        </p:spPr>
        <p:txBody>
          <a:bodyPr>
            <a:normAutofit fontScale="92500" lnSpcReduction="20000"/>
          </a:bodyPr>
          <a:lstStyle/>
          <a:p>
            <a:pPr>
              <a:buBlip>
                <a:blip r:embed="rId6"/>
              </a:buBlip>
            </a:pPr>
            <a:r>
              <a:rPr lang="nl-NL" dirty="0">
                <a:latin typeface="Abadi" panose="020B0604020104020204" pitchFamily="34" charset="0"/>
              </a:rPr>
              <a:t>Wat is mentale weerbaarheid en veerkracht en wat is het verschil?</a:t>
            </a:r>
          </a:p>
          <a:p>
            <a:pPr>
              <a:buBlip>
                <a:blip r:embed="rId6"/>
              </a:buBlip>
            </a:pPr>
            <a:r>
              <a:rPr lang="nl-NL" dirty="0">
                <a:latin typeface="Abadi" panose="020B0604020104020204" pitchFamily="34" charset="0"/>
              </a:rPr>
              <a:t>Schrijf met je groepje op flipover wat je hebt gevonden. (4 personen)</a:t>
            </a:r>
          </a:p>
          <a:p>
            <a:pPr>
              <a:buBlip>
                <a:blip r:embed="rId6"/>
              </a:buBlip>
            </a:pPr>
            <a:r>
              <a:rPr lang="nl-NL" dirty="0">
                <a:latin typeface="Abadi" panose="020B0604020104020204" pitchFamily="34" charset="0"/>
              </a:rPr>
              <a:t>Bedenk een persoonlijk voorbeeld</a:t>
            </a:r>
          </a:p>
          <a:p>
            <a:pPr>
              <a:buBlip>
                <a:blip r:embed="rId6"/>
              </a:buBlip>
            </a:pPr>
            <a:r>
              <a:rPr lang="nl-NL" dirty="0">
                <a:latin typeface="Abadi" panose="020B0604020104020204" pitchFamily="34" charset="0"/>
              </a:rPr>
              <a:t>Tijd 15 min</a:t>
            </a:r>
          </a:p>
          <a:p>
            <a:pPr>
              <a:buBlip>
                <a:blip r:embed="rId6"/>
              </a:buBlip>
            </a:pPr>
            <a:r>
              <a:rPr lang="nl-NL" dirty="0">
                <a:latin typeface="Abadi" panose="020B0604020104020204" pitchFamily="34" charset="0"/>
              </a:rPr>
              <a:t>10 nabespreken</a:t>
            </a:r>
          </a:p>
        </p:txBody>
      </p:sp>
    </p:spTree>
    <p:extLst>
      <p:ext uri="{BB962C8B-B14F-4D97-AF65-F5344CB8AC3E}">
        <p14:creationId xmlns:p14="http://schemas.microsoft.com/office/powerpoint/2010/main" val="2202857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Reflectie 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25-9-2024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795273"/>
          </a:xfrm>
        </p:spPr>
        <p:txBody>
          <a:bodyPr/>
          <a:lstStyle/>
          <a:p>
            <a:pPr>
              <a:buBlip>
                <a:blip r:embed="rId6"/>
              </a:buBlip>
            </a:pPr>
            <a:r>
              <a:rPr lang="nl-NL" dirty="0">
                <a:latin typeface="Abadi" panose="020B0604020104020204" pitchFamily="34" charset="0"/>
              </a:rPr>
              <a:t>Schrijf een kort verhaal over een situatie waarin jij veerkracht hebt getoond</a:t>
            </a:r>
          </a:p>
          <a:p>
            <a:pPr>
              <a:buBlip>
                <a:blip r:embed="rId6"/>
              </a:buBlip>
            </a:pPr>
            <a:r>
              <a:rPr lang="nl-NL" dirty="0">
                <a:latin typeface="Abadi" panose="020B0604020104020204" pitchFamily="34" charset="0"/>
              </a:rPr>
              <a:t>Gebruik de vragen uit je werkboek als leidraad</a:t>
            </a:r>
          </a:p>
          <a:p>
            <a:pPr>
              <a:buBlip>
                <a:blip r:embed="rId6"/>
              </a:buBlip>
            </a:pPr>
            <a:r>
              <a:rPr lang="nl-NL" dirty="0">
                <a:latin typeface="Abadi" panose="020B0604020104020204" pitchFamily="34" charset="0"/>
              </a:rPr>
              <a:t>Individueel en schrijf het in het werkboek</a:t>
            </a:r>
          </a:p>
          <a:p>
            <a:pPr>
              <a:buBlip>
                <a:blip r:embed="rId6"/>
              </a:buBlip>
            </a:pPr>
            <a:r>
              <a:rPr lang="nl-NL" dirty="0">
                <a:latin typeface="Abadi" panose="020B0604020104020204" pitchFamily="34" charset="0"/>
              </a:rPr>
              <a:t>10 min</a:t>
            </a:r>
          </a:p>
        </p:txBody>
      </p:sp>
    </p:spTree>
    <p:extLst>
      <p:ext uri="{BB962C8B-B14F-4D97-AF65-F5344CB8AC3E}">
        <p14:creationId xmlns:p14="http://schemas.microsoft.com/office/powerpoint/2010/main" val="3299883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ts, tekening, kunst, illustratie&#10;&#10;Automatisch gegenereerde beschrijving">
            <a:extLst>
              <a:ext uri="{FF2B5EF4-FFF2-40B4-BE49-F238E27FC236}">
                <a16:creationId xmlns:a16="http://schemas.microsoft.com/office/drawing/2014/main" id="{C6DD0DEB-7B0C-A1E6-0104-E4A963E5D5D5}"/>
              </a:ext>
            </a:extLst>
          </p:cNvPr>
          <p:cNvPicPr>
            <a:picLocks noChangeAspect="1"/>
          </p:cNvPicPr>
          <p:nvPr/>
        </p:nvPicPr>
        <p:blipFill>
          <a:blip r:embed="rId3">
            <a:duotone>
              <a:prstClr val="black"/>
              <a:schemeClr val="tx2">
                <a:tint val="45000"/>
                <a:satMod val="400000"/>
              </a:schemeClr>
            </a:duotone>
            <a:alphaModFix amt="10000"/>
            <a:extLst>
              <a:ext uri="{BEBA8EAE-BF5A-486C-A8C5-ECC9F3942E4B}">
                <a14:imgProps xmlns:a14="http://schemas.microsoft.com/office/drawing/2010/main">
                  <a14:imgLayer r:embed="rId4">
                    <a14:imgEffect>
                      <a14:colorTemperature colorTemp="59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81538" y="-1510349"/>
            <a:ext cx="10425748" cy="10425748"/>
          </a:xfrm>
          <a:prstGeom prst="rect">
            <a:avLst/>
          </a:prstGeom>
          <a:noFill/>
          <a:ln>
            <a:noFill/>
          </a:ln>
        </p:spPr>
      </p:pic>
      <p:sp>
        <p:nvSpPr>
          <p:cNvPr id="2" name="Titel 1">
            <a:extLst>
              <a:ext uri="{FF2B5EF4-FFF2-40B4-BE49-F238E27FC236}">
                <a16:creationId xmlns:a16="http://schemas.microsoft.com/office/drawing/2014/main" id="{75A5FF6D-97B0-596E-02B3-A9453CD77224}"/>
              </a:ext>
            </a:extLst>
          </p:cNvPr>
          <p:cNvSpPr>
            <a:spLocks noGrp="1"/>
          </p:cNvSpPr>
          <p:nvPr>
            <p:ph type="title"/>
          </p:nvPr>
        </p:nvSpPr>
        <p:spPr/>
        <p:txBody>
          <a:bodyPr/>
          <a:lstStyle/>
          <a:p>
            <a:r>
              <a:rPr lang="nl-NL" dirty="0">
                <a:latin typeface="Racing Sans One" panose="02000000000000000000" pitchFamily="2" charset="0"/>
              </a:rPr>
              <a:t>Creatieve Opdracht</a:t>
            </a:r>
          </a:p>
        </p:txBody>
      </p:sp>
      <p:sp>
        <p:nvSpPr>
          <p:cNvPr id="4" name="Tijdelijke aanduiding voor datum 3">
            <a:extLst>
              <a:ext uri="{FF2B5EF4-FFF2-40B4-BE49-F238E27FC236}">
                <a16:creationId xmlns:a16="http://schemas.microsoft.com/office/drawing/2014/main" id="{9FFCD45C-5116-63E8-6BA7-2E358AD13E5F}"/>
              </a:ext>
            </a:extLst>
          </p:cNvPr>
          <p:cNvSpPr>
            <a:spLocks noGrp="1"/>
          </p:cNvSpPr>
          <p:nvPr>
            <p:ph type="dt" sz="half" idx="10"/>
          </p:nvPr>
        </p:nvSpPr>
        <p:spPr>
          <a:xfrm>
            <a:off x="9447211" y="6115263"/>
            <a:ext cx="1600200" cy="365125"/>
          </a:xfrm>
        </p:spPr>
        <p:txBody>
          <a:bodyPr/>
          <a:lstStyle/>
          <a:p>
            <a:fld id="{9346F652-8E2F-41D7-9711-AC4685EA3966}" type="datetime1">
              <a:rPr lang="nl-NL" smtClean="0"/>
              <a:t>25-9-2024</a:t>
            </a:fld>
            <a:endParaRPr lang="nl-NL" dirty="0"/>
          </a:p>
        </p:txBody>
      </p:sp>
      <p:pic>
        <p:nvPicPr>
          <p:cNvPr id="9" name="Afbeelding 8">
            <a:extLst>
              <a:ext uri="{FF2B5EF4-FFF2-40B4-BE49-F238E27FC236}">
                <a16:creationId xmlns:a16="http://schemas.microsoft.com/office/drawing/2014/main" id="{67DB5BAD-3ED4-C8A0-A9C7-BA37AF46C43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41413" y="5923932"/>
            <a:ext cx="1637571" cy="556456"/>
          </a:xfrm>
          <a:prstGeom prst="rect">
            <a:avLst/>
          </a:prstGeom>
        </p:spPr>
      </p:pic>
      <p:sp>
        <p:nvSpPr>
          <p:cNvPr id="5" name="Tijdelijke aanduiding voor inhoud 4">
            <a:extLst>
              <a:ext uri="{FF2B5EF4-FFF2-40B4-BE49-F238E27FC236}">
                <a16:creationId xmlns:a16="http://schemas.microsoft.com/office/drawing/2014/main" id="{28AF1D72-7AB6-A5CA-F892-E3635442E589}"/>
              </a:ext>
            </a:extLst>
          </p:cNvPr>
          <p:cNvSpPr>
            <a:spLocks noGrp="1"/>
          </p:cNvSpPr>
          <p:nvPr>
            <p:ph idx="1"/>
          </p:nvPr>
        </p:nvSpPr>
        <p:spPr>
          <a:xfrm>
            <a:off x="1141413" y="2666999"/>
            <a:ext cx="9905998" cy="1420369"/>
          </a:xfrm>
        </p:spPr>
        <p:txBody>
          <a:bodyPr/>
          <a:lstStyle/>
          <a:p>
            <a:pPr>
              <a:buBlip>
                <a:blip r:embed="rId6"/>
              </a:buBlip>
            </a:pPr>
            <a:r>
              <a:rPr lang="nl-NL" dirty="0">
                <a:latin typeface="Abadi" panose="020B0604020104020204" pitchFamily="34" charset="0"/>
              </a:rPr>
              <a:t>Maak een poster met je werkgroep over mentale weerbaarheid en veerkracht</a:t>
            </a:r>
          </a:p>
          <a:p>
            <a:pPr>
              <a:buBlip>
                <a:blip r:embed="rId6"/>
              </a:buBlip>
            </a:pPr>
            <a:r>
              <a:rPr lang="nl-NL" dirty="0">
                <a:latin typeface="Abadi" panose="020B0604020104020204" pitchFamily="34" charset="0"/>
              </a:rPr>
              <a:t>De titel is “wat is veerkracht”</a:t>
            </a:r>
          </a:p>
          <a:p>
            <a:pPr>
              <a:buBlip>
                <a:blip r:embed="rId6"/>
              </a:buBlip>
            </a:pPr>
            <a:r>
              <a:rPr lang="nl-NL" dirty="0">
                <a:latin typeface="Abadi" panose="020B0604020104020204" pitchFamily="34" charset="0"/>
              </a:rPr>
              <a:t>De volgende les worden de poster klassikaal behandeld en opgehangen in de klas</a:t>
            </a:r>
          </a:p>
        </p:txBody>
      </p:sp>
    </p:spTree>
    <p:extLst>
      <p:ext uri="{BB962C8B-B14F-4D97-AF65-F5344CB8AC3E}">
        <p14:creationId xmlns:p14="http://schemas.microsoft.com/office/powerpoint/2010/main" val="2484687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Houttype">
  <a:themeElements>
    <a:clrScheme name="Aangepast 3">
      <a:dk1>
        <a:sysClr val="windowText" lastClr="000000"/>
      </a:dk1>
      <a:lt1>
        <a:sysClr val="window" lastClr="FFFFFF"/>
      </a:lt1>
      <a:dk2>
        <a:srgbClr val="323232"/>
      </a:dk2>
      <a:lt2>
        <a:srgbClr val="C00000"/>
      </a:lt2>
      <a:accent1>
        <a:srgbClr val="C00000"/>
      </a:accent1>
      <a:accent2>
        <a:srgbClr val="C00000"/>
      </a:accent2>
      <a:accent3>
        <a:srgbClr val="C00000"/>
      </a:accent3>
      <a:accent4>
        <a:srgbClr val="FF4040"/>
      </a:accent4>
      <a:accent5>
        <a:srgbClr val="7F5F52"/>
      </a:accent5>
      <a:accent6>
        <a:srgbClr val="C00000"/>
      </a:accent6>
      <a:hlink>
        <a:srgbClr val="C00000"/>
      </a:hlink>
      <a:folHlink>
        <a:srgbClr val="B26B02"/>
      </a:folHlink>
    </a:clrScheme>
    <a:fontScheme name="Hout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out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angepast ontwerp">
  <a:themeElements>
    <a:clrScheme name="Roo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aster">
  <a:themeElements>
    <a:clrScheme name="Raster">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Raster">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Raster">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971</Words>
  <Application>Microsoft Office PowerPoint</Application>
  <PresentationFormat>Breedbeeld</PresentationFormat>
  <Paragraphs>123</Paragraphs>
  <Slides>12</Slides>
  <Notes>12</Notes>
  <HiddenSlides>0</HiddenSlides>
  <MMClips>0</MMClips>
  <ScaleCrop>false</ScaleCrop>
  <HeadingPairs>
    <vt:vector size="6" baseType="variant">
      <vt:variant>
        <vt:lpstr>Gebruikte lettertypen</vt:lpstr>
      </vt:variant>
      <vt:variant>
        <vt:i4>10</vt:i4>
      </vt:variant>
      <vt:variant>
        <vt:lpstr>Thema</vt:lpstr>
      </vt:variant>
      <vt:variant>
        <vt:i4>5</vt:i4>
      </vt:variant>
      <vt:variant>
        <vt:lpstr>Diatitels</vt:lpstr>
      </vt:variant>
      <vt:variant>
        <vt:i4>12</vt:i4>
      </vt:variant>
    </vt:vector>
  </HeadingPairs>
  <TitlesOfParts>
    <vt:vector size="27" baseType="lpstr">
      <vt:lpstr>Abadi</vt:lpstr>
      <vt:lpstr>Arial</vt:lpstr>
      <vt:lpstr>Calibri</vt:lpstr>
      <vt:lpstr>Calibri Light</vt:lpstr>
      <vt:lpstr>Century Gothic</vt:lpstr>
      <vt:lpstr>Racing Sans One</vt:lpstr>
      <vt:lpstr>Rockwell</vt:lpstr>
      <vt:lpstr>Rockwell Condensed</vt:lpstr>
      <vt:lpstr>Terminator Dark Fate</vt:lpstr>
      <vt:lpstr>Wingdings</vt:lpstr>
      <vt:lpstr>Houttype</vt:lpstr>
      <vt:lpstr>Aangepast ontwerp</vt:lpstr>
      <vt:lpstr>1_Aangepast ontwerp</vt:lpstr>
      <vt:lpstr>2_Aangepast ontwerp</vt:lpstr>
      <vt:lpstr>Raster</vt:lpstr>
      <vt:lpstr>PowerPoint-presentatie</vt:lpstr>
      <vt:lpstr>Mentale weerbaarheid en veerkracht</vt:lpstr>
      <vt:lpstr>Doel van de les</vt:lpstr>
      <vt:lpstr>Resultaat van de les</vt:lpstr>
      <vt:lpstr>Structuur </vt:lpstr>
      <vt:lpstr>Wat is mentale weerbaarheid en veerkracht?</vt:lpstr>
      <vt:lpstr>Onderzoeksopdracht</vt:lpstr>
      <vt:lpstr>Reflectie Opdracht</vt:lpstr>
      <vt:lpstr>Creatieve Opdracht</vt:lpstr>
      <vt:lpstr>Resultaat van de les</vt:lpstr>
      <vt:lpstr>Evaluatie en reflectie</vt:lpstr>
      <vt:lpstr>Einde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 maar, wat als het lukt?</dc:title>
  <dc:creator>Kenny Haagsman</dc:creator>
  <cp:lastModifiedBy>Kenny Haagsman</cp:lastModifiedBy>
  <cp:revision>12</cp:revision>
  <dcterms:created xsi:type="dcterms:W3CDTF">2022-02-25T14:33:34Z</dcterms:created>
  <dcterms:modified xsi:type="dcterms:W3CDTF">2024-09-25T10:22:58Z</dcterms:modified>
</cp:coreProperties>
</file>